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79" r:id="rId2"/>
    <p:sldId id="358" r:id="rId3"/>
    <p:sldId id="256" r:id="rId4"/>
    <p:sldId id="377" r:id="rId5"/>
    <p:sldId id="371" r:id="rId6"/>
    <p:sldId id="382" r:id="rId7"/>
    <p:sldId id="383" r:id="rId8"/>
    <p:sldId id="276" r:id="rId9"/>
    <p:sldId id="298" r:id="rId10"/>
    <p:sldId id="378" r:id="rId11"/>
    <p:sldId id="373" r:id="rId12"/>
    <p:sldId id="380" r:id="rId13"/>
    <p:sldId id="374" r:id="rId14"/>
    <p:sldId id="314" r:id="rId15"/>
    <p:sldId id="330" r:id="rId16"/>
    <p:sldId id="3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EF4B66"/>
    <a:srgbClr val="FBC6B0"/>
    <a:srgbClr val="AAE0F9"/>
    <a:srgbClr val="E0DFEF"/>
    <a:srgbClr val="D0E39A"/>
    <a:srgbClr val="F26343"/>
    <a:srgbClr val="5DD2FF"/>
    <a:srgbClr val="FFCC9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49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19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46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65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8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23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98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4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69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4" y="-22536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469881" y="1002408"/>
            <a:ext cx="7924800" cy="102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/>
          <a:p>
            <a:r>
              <a:rPr lang="en-GB" sz="5867" b="1" dirty="0">
                <a:solidFill>
                  <a:srgbClr val="0000FF"/>
                </a:solidFill>
                <a:latin typeface="VNI-Ariston" pitchFamily="2" charset="0"/>
              </a:rPr>
              <a:t>Hello </a:t>
            </a:r>
            <a:r>
              <a:rPr lang="en-GB" sz="5867" b="1" dirty="0" smtClean="0">
                <a:solidFill>
                  <a:srgbClr val="0000FF"/>
                </a:solidFill>
                <a:latin typeface="VNI-Ariston" pitchFamily="2" charset="0"/>
              </a:rPr>
              <a:t>everyone </a:t>
            </a:r>
            <a:r>
              <a:rPr lang="en-GB" sz="5867" b="1" dirty="0">
                <a:solidFill>
                  <a:srgbClr val="0000FF"/>
                </a:solidFill>
                <a:latin typeface="VNI-Ariston" pitchFamily="2" charset="0"/>
              </a:rPr>
              <a:t>!!!</a:t>
            </a:r>
            <a:endParaRPr lang="en-US" sz="5867" b="1" dirty="0">
              <a:solidFill>
                <a:srgbClr val="0000FF"/>
              </a:solidFill>
              <a:latin typeface="VNI-Ariston" pitchFamily="2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2124" y="2446959"/>
            <a:ext cx="5080000" cy="3810000"/>
          </a:xfrm>
          <a:prstGeom prst="rect">
            <a:avLst/>
          </a:prstGeom>
          <a:noFill/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984124" y="3132759"/>
            <a:ext cx="1422400" cy="61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3" tIns="60952" rIns="121903" bIns="6095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val="216187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28329" y="336534"/>
            <a:ext cx="502606" cy="502606"/>
          </a:xfrm>
          <a:prstGeom prst="roundRect">
            <a:avLst/>
          </a:prstGeom>
          <a:solidFill>
            <a:srgbClr val="EF4B66"/>
          </a:solidFill>
          <a:ln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3721" y="266208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some posts on a forum about different social media and match the names of the posters with their activities.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1115" y="2322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373" y="1339866"/>
            <a:ext cx="4624387" cy="47027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165" y="1576787"/>
            <a:ext cx="1838367" cy="427602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896178" y="2072698"/>
            <a:ext cx="3338195" cy="714375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896178" y="3143605"/>
            <a:ext cx="3338195" cy="1449513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896176" y="3143605"/>
            <a:ext cx="3338196" cy="2352537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896174" y="1787027"/>
            <a:ext cx="3338198" cy="2434394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3" idx="1"/>
          </p:cNvCxnSpPr>
          <p:nvPr/>
        </p:nvCxnSpPr>
        <p:spPr>
          <a:xfrm flipV="1">
            <a:off x="2896174" y="3691249"/>
            <a:ext cx="3338199" cy="1596696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84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87620" y="389758"/>
            <a:ext cx="502606" cy="502606"/>
          </a:xfrm>
          <a:prstGeom prst="roundRect">
            <a:avLst/>
          </a:prstGeom>
          <a:solidFill>
            <a:srgbClr val="EF4B66"/>
          </a:solidFill>
          <a:ln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4451" y="347788"/>
            <a:ext cx="10566506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Ask and answer questions about what social media the teens in </a:t>
            </a:r>
            <a:r>
              <a:rPr lang="en-US" sz="26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3 </a:t>
            </a:r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use, why, and how often they use them.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5720" y="28711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18555" y="1342980"/>
            <a:ext cx="10936911" cy="388891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b="1" dirty="0" smtClean="0"/>
              <a:t>Tom</a:t>
            </a:r>
            <a:r>
              <a:rPr lang="en-US" sz="3200" dirty="0" smtClean="0"/>
              <a:t>: What social media does </a:t>
            </a:r>
            <a:r>
              <a:rPr lang="en-US" sz="3200" u="sng" dirty="0" smtClean="0"/>
              <a:t>Ann</a:t>
            </a:r>
            <a:r>
              <a:rPr lang="en-US" sz="3200" dirty="0" smtClean="0"/>
              <a:t> use?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 smtClean="0">
                <a:solidFill>
                  <a:srgbClr val="0070C0"/>
                </a:solidFill>
              </a:rPr>
              <a:t>Nam</a:t>
            </a:r>
            <a:r>
              <a:rPr lang="en-US" sz="3200" dirty="0" smtClean="0">
                <a:solidFill>
                  <a:srgbClr val="0070C0"/>
                </a:solidFill>
              </a:rPr>
              <a:t>: </a:t>
            </a:r>
            <a:r>
              <a:rPr lang="en-US" sz="3200" u="sng" dirty="0" smtClean="0"/>
              <a:t>She</a:t>
            </a:r>
            <a:r>
              <a:rPr lang="en-US" sz="3200" dirty="0" smtClean="0"/>
              <a:t> uses </a:t>
            </a:r>
            <a:r>
              <a:rPr lang="en-US" sz="3200" u="sng" dirty="0" smtClean="0"/>
              <a:t>YouTube</a:t>
            </a:r>
            <a:r>
              <a:rPr lang="en-US" sz="3200" dirty="0" smtClean="0"/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 smtClean="0"/>
              <a:t>Tom</a:t>
            </a:r>
            <a:r>
              <a:rPr lang="en-US" sz="3200" dirty="0" smtClean="0"/>
              <a:t>: What does </a:t>
            </a:r>
            <a:r>
              <a:rPr lang="en-US" sz="3200" u="sng" dirty="0" smtClean="0"/>
              <a:t>she</a:t>
            </a:r>
            <a:r>
              <a:rPr lang="en-US" sz="3200" dirty="0" smtClean="0"/>
              <a:t> use it for?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 smtClean="0">
                <a:solidFill>
                  <a:srgbClr val="0070C0"/>
                </a:solidFill>
              </a:rPr>
              <a:t>Nam: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u="sng" dirty="0" smtClean="0"/>
              <a:t>She uploads her videos and watch other people’s videos.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 smtClean="0"/>
              <a:t>Tom</a:t>
            </a:r>
            <a:r>
              <a:rPr lang="en-US" sz="3200" dirty="0" smtClean="0"/>
              <a:t>: How often does </a:t>
            </a:r>
            <a:r>
              <a:rPr lang="en-US" sz="3200" u="sng" dirty="0" smtClean="0"/>
              <a:t>she</a:t>
            </a:r>
            <a:r>
              <a:rPr lang="en-US" sz="3200" dirty="0" smtClean="0"/>
              <a:t> use it?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 smtClean="0">
                <a:solidFill>
                  <a:srgbClr val="0070C0"/>
                </a:solidFill>
              </a:rPr>
              <a:t>Nam</a:t>
            </a:r>
            <a:r>
              <a:rPr lang="en-US" sz="3200" dirty="0" smtClean="0">
                <a:solidFill>
                  <a:srgbClr val="0070C0"/>
                </a:solidFill>
              </a:rPr>
              <a:t>: </a:t>
            </a:r>
            <a:r>
              <a:rPr lang="en-US" sz="3200" u="sng" dirty="0" smtClean="0"/>
              <a:t>Every day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6043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1468" y="1489722"/>
            <a:ext cx="10748859" cy="4031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Trang:</a:t>
            </a:r>
            <a:r>
              <a:rPr lang="vi-VN" sz="3200" dirty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 </a:t>
            </a:r>
            <a:r>
              <a:rPr lang="en-US" sz="3200" dirty="0" smtClean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  </a:t>
            </a:r>
            <a:r>
              <a:rPr lang="vi-VN" sz="3200" dirty="0" smtClean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What </a:t>
            </a:r>
            <a:r>
              <a:rPr lang="vi-VN" sz="3200" dirty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social media does Tom use?</a:t>
            </a:r>
          </a:p>
          <a:p>
            <a:r>
              <a:rPr lang="vi-VN" sz="3200" b="1" dirty="0" smtClean="0">
                <a:solidFill>
                  <a:srgbClr val="FF9933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Ann</a:t>
            </a:r>
            <a:r>
              <a:rPr lang="vi-VN" sz="3200" b="1" dirty="0">
                <a:solidFill>
                  <a:srgbClr val="FF9933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:</a:t>
            </a:r>
            <a:r>
              <a:rPr lang="vi-VN" sz="3200" dirty="0">
                <a:solidFill>
                  <a:srgbClr val="FF9933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 </a:t>
            </a:r>
            <a:r>
              <a:rPr lang="en-US" sz="3200" dirty="0" smtClean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  </a:t>
            </a:r>
            <a:r>
              <a:rPr lang="vi-VN" sz="3200" dirty="0" smtClean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He </a:t>
            </a:r>
            <a:r>
              <a:rPr lang="vi-VN" sz="3200" dirty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use Facebook.</a:t>
            </a:r>
          </a:p>
          <a:p>
            <a:r>
              <a:rPr lang="vi-VN" sz="3200" b="1" dirty="0" smtClean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Trang</a:t>
            </a:r>
            <a:r>
              <a:rPr lang="vi-VN" sz="3200" b="1" dirty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:</a:t>
            </a:r>
            <a:r>
              <a:rPr lang="vi-VN" sz="3200" dirty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 </a:t>
            </a:r>
            <a:r>
              <a:rPr lang="en-US" sz="3200" dirty="0" smtClean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 </a:t>
            </a:r>
            <a:r>
              <a:rPr lang="vi-VN" sz="3200" dirty="0" smtClean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What </a:t>
            </a:r>
            <a:r>
              <a:rPr lang="vi-VN" sz="3200" dirty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does he use it for?</a:t>
            </a:r>
          </a:p>
          <a:p>
            <a:r>
              <a:rPr lang="vi-VN" sz="3200" b="1" dirty="0" smtClean="0">
                <a:solidFill>
                  <a:srgbClr val="FF9933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Ann</a:t>
            </a:r>
            <a:r>
              <a:rPr lang="vi-VN" sz="3200" b="1" dirty="0">
                <a:solidFill>
                  <a:srgbClr val="FF9933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:</a:t>
            </a:r>
            <a:r>
              <a:rPr lang="vi-VN" sz="3200" dirty="0">
                <a:solidFill>
                  <a:srgbClr val="FF9933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 </a:t>
            </a:r>
            <a:r>
              <a:rPr lang="en-US" sz="3200" dirty="0" smtClean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  </a:t>
            </a:r>
            <a:r>
              <a:rPr lang="vi-VN" sz="3200" dirty="0" smtClean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He </a:t>
            </a:r>
            <a:r>
              <a:rPr lang="vi-VN" sz="3200" dirty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use it to connect with friends, post pictures, and share others’ posts.</a:t>
            </a:r>
          </a:p>
          <a:p>
            <a:r>
              <a:rPr lang="vi-VN" sz="3200" b="1" dirty="0" smtClean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Trang</a:t>
            </a:r>
            <a:r>
              <a:rPr lang="vi-VN" sz="3200" b="1" dirty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:</a:t>
            </a:r>
            <a:r>
              <a:rPr lang="vi-VN" sz="3200" dirty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 </a:t>
            </a:r>
            <a:r>
              <a:rPr lang="en-US" sz="3200" dirty="0" smtClean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 </a:t>
            </a:r>
            <a:r>
              <a:rPr lang="vi-VN" sz="3200" dirty="0" smtClean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How </a:t>
            </a:r>
            <a:r>
              <a:rPr lang="vi-VN" sz="3200" dirty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often does he use it?</a:t>
            </a:r>
          </a:p>
          <a:p>
            <a:r>
              <a:rPr lang="vi-VN" sz="3200" b="1" dirty="0" smtClean="0">
                <a:solidFill>
                  <a:srgbClr val="FF9933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Ann</a:t>
            </a:r>
            <a:r>
              <a:rPr lang="vi-VN" sz="3200" b="1" dirty="0">
                <a:solidFill>
                  <a:srgbClr val="FF9933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:</a:t>
            </a:r>
            <a:r>
              <a:rPr lang="vi-VN" sz="3200" dirty="0">
                <a:solidFill>
                  <a:srgbClr val="FF9933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 </a:t>
            </a:r>
            <a:r>
              <a:rPr lang="en-US" sz="3200" dirty="0" smtClean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 </a:t>
            </a:r>
            <a:r>
              <a:rPr lang="vi-VN" sz="3200" dirty="0" smtClean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Every </a:t>
            </a:r>
            <a:r>
              <a:rPr lang="vi-VN" sz="3200" dirty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day.</a:t>
            </a:r>
          </a:p>
          <a:p>
            <a:r>
              <a:rPr lang="vi-VN" sz="3200" b="1" dirty="0" smtClean="0">
                <a:solidFill>
                  <a:srgbClr val="0070C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Tom</a:t>
            </a:r>
            <a:r>
              <a:rPr lang="vi-VN" sz="3200" b="1" dirty="0">
                <a:solidFill>
                  <a:srgbClr val="0070C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:</a:t>
            </a:r>
            <a:r>
              <a:rPr lang="vi-VN" sz="3200" dirty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 </a:t>
            </a:r>
            <a:r>
              <a:rPr lang="en-US" sz="3200" dirty="0" smtClean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 </a:t>
            </a:r>
            <a:r>
              <a:rPr lang="vi-VN" sz="3200" dirty="0" smtClean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How </a:t>
            </a:r>
            <a:r>
              <a:rPr lang="vi-VN" sz="3200" dirty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does he feel about it</a:t>
            </a:r>
            <a:r>
              <a:rPr lang="vi-VN" sz="3200" dirty="0" smtClean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?</a:t>
            </a:r>
            <a:endParaRPr lang="en-US" sz="3200" dirty="0" smtClean="0">
              <a:solidFill>
                <a:srgbClr val="000000"/>
              </a:solidFill>
              <a:latin typeface="Bahnschrift Condensed" panose="020B0502040204020203" pitchFamily="34" charset="0"/>
              <a:ea typeface="MS Gothic" panose="020B0609070205080204" pitchFamily="49" charset="-128"/>
            </a:endParaRPr>
          </a:p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Nam:</a:t>
            </a:r>
            <a:r>
              <a:rPr lang="en-US" sz="3200" b="1" dirty="0">
                <a:latin typeface="Bahnschrift Condensed" panose="020B0502040204020203" pitchFamily="34" charset="0"/>
              </a:rPr>
              <a:t> </a:t>
            </a:r>
            <a:r>
              <a:rPr lang="en-US" sz="3200" dirty="0">
                <a:latin typeface="Bahnschrift Condensed" panose="020B0502040204020203" pitchFamily="34" charset="0"/>
              </a:rPr>
              <a:t>User-friendly.</a:t>
            </a:r>
            <a:endParaRPr lang="vi-VN" sz="3200" dirty="0">
              <a:solidFill>
                <a:srgbClr val="0070C0"/>
              </a:solidFill>
              <a:latin typeface="Bahnschrift Condensed" panose="020B0502040204020203" pitchFamily="34" charset="0"/>
              <a:ea typeface="MS Gothic" panose="020B0609070205080204" pitchFamily="49" charset="-12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7620" y="389758"/>
            <a:ext cx="502606" cy="502606"/>
          </a:xfrm>
          <a:prstGeom prst="roundRect">
            <a:avLst/>
          </a:prstGeom>
          <a:solidFill>
            <a:srgbClr val="EF4B66"/>
          </a:solidFill>
          <a:ln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4451" y="347788"/>
            <a:ext cx="10566506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Ask and answer questions about what social media the teens in </a:t>
            </a:r>
            <a:r>
              <a:rPr lang="en-US" sz="26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3 </a:t>
            </a:r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use, why, and how often they use them.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720" y="28711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9664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13929" y="45343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36607" y="432824"/>
            <a:ext cx="840615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Discuss the following questions: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6715" y="34911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13929" y="1161324"/>
            <a:ext cx="10515600" cy="2258237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600" dirty="0" smtClean="0">
                <a:latin typeface="Bahnschrift Condensed" panose="020B0502040204020203" pitchFamily="34" charset="0"/>
              </a:rPr>
              <a:t>What social media do you use?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600" dirty="0" smtClean="0">
                <a:latin typeface="Bahnschrift Condensed" panose="020B0502040204020203" pitchFamily="34" charset="0"/>
              </a:rPr>
              <a:t>How often do you use it?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600" dirty="0" smtClean="0">
                <a:latin typeface="Bahnschrift Condensed" panose="020B0502040204020203" pitchFamily="34" charset="0"/>
              </a:rPr>
              <a:t>What do you use it for?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600" b="1" dirty="0">
              <a:latin typeface="Bahnschrift Condensed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5232" y="5090879"/>
            <a:ext cx="1033824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Report your group’s results to the class.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3750" y="1902317"/>
            <a:ext cx="51026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OpenSans"/>
              </a:rPr>
              <a:t>I'm using 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OpenSans"/>
              </a:rPr>
              <a:t>Facebook and </a:t>
            </a:r>
            <a:r>
              <a:rPr lang="en-US" sz="2800" b="1" i="1" dirty="0" err="1" smtClean="0">
                <a:solidFill>
                  <a:schemeClr val="accent2">
                    <a:lumMod val="75000"/>
                  </a:schemeClr>
                </a:solidFill>
                <a:latin typeface="OpenSans"/>
              </a:rPr>
              <a:t>Zalo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5219" y="2822061"/>
            <a:ext cx="9561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OpenSans"/>
              </a:rPr>
              <a:t>I use it every day, about 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OpenSans"/>
              </a:rPr>
              <a:t>2 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OpenSans"/>
              </a:rPr>
              <a:t>- 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OpenSans"/>
              </a:rPr>
              <a:t>4 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OpenSans"/>
              </a:rPr>
              <a:t>hours per day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OpenSans"/>
              </a:rPr>
              <a:t>.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9517" y="3816085"/>
            <a:ext cx="105951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i="1" dirty="0">
                <a:solidFill>
                  <a:schemeClr val="accent2">
                    <a:lumMod val="75000"/>
                  </a:schemeClr>
                </a:solidFill>
                <a:latin typeface="OpenSans"/>
              </a:rPr>
              <a:t>I use </a:t>
            </a:r>
            <a:r>
              <a:rPr lang="en-US" sz="2600" b="1" i="1" dirty="0" smtClean="0">
                <a:solidFill>
                  <a:schemeClr val="accent2">
                    <a:lumMod val="75000"/>
                  </a:schemeClr>
                </a:solidFill>
                <a:latin typeface="OpenSans"/>
              </a:rPr>
              <a:t>it to chat and message with my friends  </a:t>
            </a:r>
            <a:r>
              <a:rPr lang="en-US" sz="2600" b="1" i="1" dirty="0">
                <a:solidFill>
                  <a:schemeClr val="accent2">
                    <a:lumMod val="75000"/>
                  </a:schemeClr>
                </a:solidFill>
                <a:latin typeface="OpenSans"/>
              </a:rPr>
              <a:t>and </a:t>
            </a:r>
            <a:endParaRPr lang="en-US" sz="2600" b="1" i="1" dirty="0" smtClean="0">
              <a:solidFill>
                <a:schemeClr val="accent2">
                  <a:lumMod val="75000"/>
                </a:schemeClr>
              </a:solidFill>
              <a:latin typeface="OpenSans"/>
            </a:endParaRPr>
          </a:p>
          <a:p>
            <a:r>
              <a:rPr lang="en-US" sz="2600" b="1" i="1" dirty="0" smtClean="0">
                <a:solidFill>
                  <a:schemeClr val="accent2">
                    <a:lumMod val="75000"/>
                  </a:schemeClr>
                </a:solidFill>
                <a:latin typeface="OpenSans"/>
              </a:rPr>
              <a:t>upload </a:t>
            </a:r>
            <a:r>
              <a:rPr lang="en-US" sz="2600" b="1" i="1" dirty="0">
                <a:solidFill>
                  <a:schemeClr val="accent2">
                    <a:lumMod val="75000"/>
                  </a:schemeClr>
                </a:solidFill>
                <a:latin typeface="OpenSans"/>
              </a:rPr>
              <a:t>stories or photos</a:t>
            </a:r>
            <a:r>
              <a:rPr lang="en-US" sz="2600" b="1" i="1" dirty="0" smtClean="0">
                <a:solidFill>
                  <a:schemeClr val="accent2">
                    <a:lumMod val="75000"/>
                  </a:schemeClr>
                </a:solidFill>
                <a:latin typeface="OpenSans"/>
              </a:rPr>
              <a:t>.</a:t>
            </a:r>
            <a:endParaRPr lang="en-US" sz="2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6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7067" y="207665"/>
            <a:ext cx="47776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301031" y="207665"/>
            <a:ext cx="97702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3200" dirty="0" smtClean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3200" dirty="0" smtClean="0"/>
              <a:t> Retell 2 ways of making requests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3200" dirty="0" smtClean="0"/>
              <a:t> List </a:t>
            </a:r>
            <a:r>
              <a:rPr lang="en-US" sz="3200" dirty="0"/>
              <a:t>some popular social media among teens.</a:t>
            </a:r>
            <a:endParaRPr lang="en-US" sz="20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654" y="207665"/>
            <a:ext cx="2806319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14368" y="221550"/>
            <a:ext cx="3604032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* Homework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594" y="1190795"/>
            <a:ext cx="81498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200" b="1" dirty="0" smtClean="0"/>
              <a:t>Do exercises in the workbook.</a:t>
            </a:r>
          </a:p>
          <a:p>
            <a:pPr marL="571500" indent="-571500">
              <a:buFontTx/>
              <a:buChar char="-"/>
            </a:pPr>
            <a:r>
              <a:rPr lang="en-US" sz="3200" b="1" dirty="0" smtClean="0"/>
              <a:t> </a:t>
            </a:r>
            <a:r>
              <a:rPr lang="en-US" sz="3200" b="1" dirty="0"/>
              <a:t>Prepare  lesson 5 ( skills 1)</a:t>
            </a:r>
            <a:endParaRPr lang="en-US" sz="3200" b="1" dirty="0">
              <a:effectLst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435" y="1824531"/>
            <a:ext cx="2875370" cy="287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30870" y="1828802"/>
            <a:ext cx="9131300" cy="4545013"/>
            <a:chOff x="912" y="672"/>
            <a:chExt cx="3982" cy="2863"/>
          </a:xfrm>
        </p:grpSpPr>
        <p:sp>
          <p:nvSpPr>
            <p:cNvPr id="1030" name="Freeform 3"/>
            <p:cNvSpPr>
              <a:spLocks/>
            </p:cNvSpPr>
            <p:nvPr/>
          </p:nvSpPr>
          <p:spPr bwMode="auto">
            <a:xfrm>
              <a:off x="1999" y="1619"/>
              <a:ext cx="2622" cy="1759"/>
            </a:xfrm>
            <a:custGeom>
              <a:avLst/>
              <a:gdLst>
                <a:gd name="T0" fmla="*/ 1308 w 2622"/>
                <a:gd name="T1" fmla="*/ 0 h 1759"/>
                <a:gd name="T2" fmla="*/ 2622 w 2622"/>
                <a:gd name="T3" fmla="*/ 624 h 1759"/>
                <a:gd name="T4" fmla="*/ 2622 w 2622"/>
                <a:gd name="T5" fmla="*/ 1759 h 1759"/>
                <a:gd name="T6" fmla="*/ 1760 w 2622"/>
                <a:gd name="T7" fmla="*/ 1759 h 1759"/>
                <a:gd name="T8" fmla="*/ 871 w 2622"/>
                <a:gd name="T9" fmla="*/ 1759 h 1759"/>
                <a:gd name="T10" fmla="*/ 0 w 2622"/>
                <a:gd name="T11" fmla="*/ 1759 h 1759"/>
                <a:gd name="T12" fmla="*/ 0 w 2622"/>
                <a:gd name="T13" fmla="*/ 624 h 1759"/>
                <a:gd name="T14" fmla="*/ 1308 w 2622"/>
                <a:gd name="T15" fmla="*/ 0 h 17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22"/>
                <a:gd name="T25" fmla="*/ 0 h 1759"/>
                <a:gd name="T26" fmla="*/ 2622 w 2622"/>
                <a:gd name="T27" fmla="*/ 1759 h 17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22" h="1759">
                  <a:moveTo>
                    <a:pt x="1308" y="0"/>
                  </a:moveTo>
                  <a:lnTo>
                    <a:pt x="2622" y="624"/>
                  </a:lnTo>
                  <a:lnTo>
                    <a:pt x="2622" y="1759"/>
                  </a:lnTo>
                  <a:lnTo>
                    <a:pt x="1760" y="1759"/>
                  </a:lnTo>
                  <a:lnTo>
                    <a:pt x="871" y="1759"/>
                  </a:lnTo>
                  <a:lnTo>
                    <a:pt x="0" y="1759"/>
                  </a:lnTo>
                  <a:lnTo>
                    <a:pt x="0" y="624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1" name="Freeform 4"/>
            <p:cNvSpPr>
              <a:spLocks/>
            </p:cNvSpPr>
            <p:nvPr/>
          </p:nvSpPr>
          <p:spPr bwMode="auto">
            <a:xfrm>
              <a:off x="2964" y="1002"/>
              <a:ext cx="707" cy="702"/>
            </a:xfrm>
            <a:custGeom>
              <a:avLst/>
              <a:gdLst>
                <a:gd name="T0" fmla="*/ 707 w 707"/>
                <a:gd name="T1" fmla="*/ 702 h 702"/>
                <a:gd name="T2" fmla="*/ 707 w 707"/>
                <a:gd name="T3" fmla="*/ 0 h 702"/>
                <a:gd name="T4" fmla="*/ 0 w 707"/>
                <a:gd name="T5" fmla="*/ 0 h 702"/>
                <a:gd name="T6" fmla="*/ 0 w 707"/>
                <a:gd name="T7" fmla="*/ 688 h 702"/>
                <a:gd name="T8" fmla="*/ 343 w 707"/>
                <a:gd name="T9" fmla="*/ 512 h 702"/>
                <a:gd name="T10" fmla="*/ 707 w 707"/>
                <a:gd name="T11" fmla="*/ 702 h 7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7"/>
                <a:gd name="T19" fmla="*/ 0 h 702"/>
                <a:gd name="T20" fmla="*/ 707 w 707"/>
                <a:gd name="T21" fmla="*/ 702 h 7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7" h="702">
                  <a:moveTo>
                    <a:pt x="707" y="702"/>
                  </a:moveTo>
                  <a:lnTo>
                    <a:pt x="707" y="0"/>
                  </a:lnTo>
                  <a:lnTo>
                    <a:pt x="0" y="0"/>
                  </a:lnTo>
                  <a:lnTo>
                    <a:pt x="0" y="688"/>
                  </a:lnTo>
                  <a:lnTo>
                    <a:pt x="343" y="512"/>
                  </a:lnTo>
                  <a:lnTo>
                    <a:pt x="707" y="702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2" name="Freeform 5"/>
            <p:cNvSpPr>
              <a:spLocks/>
            </p:cNvSpPr>
            <p:nvPr/>
          </p:nvSpPr>
          <p:spPr bwMode="auto">
            <a:xfrm>
              <a:off x="1743" y="1622"/>
              <a:ext cx="1221" cy="615"/>
            </a:xfrm>
            <a:custGeom>
              <a:avLst/>
              <a:gdLst>
                <a:gd name="T0" fmla="*/ 0 w 1221"/>
                <a:gd name="T1" fmla="*/ 615 h 615"/>
                <a:gd name="T2" fmla="*/ 1221 w 1221"/>
                <a:gd name="T3" fmla="*/ 72 h 615"/>
                <a:gd name="T4" fmla="*/ 1221 w 1221"/>
                <a:gd name="T5" fmla="*/ 61 h 615"/>
                <a:gd name="T6" fmla="*/ 1221 w 1221"/>
                <a:gd name="T7" fmla="*/ 43 h 615"/>
                <a:gd name="T8" fmla="*/ 1221 w 1221"/>
                <a:gd name="T9" fmla="*/ 22 h 615"/>
                <a:gd name="T10" fmla="*/ 1221 w 1221"/>
                <a:gd name="T11" fmla="*/ 0 h 615"/>
                <a:gd name="T12" fmla="*/ 0 w 1221"/>
                <a:gd name="T13" fmla="*/ 544 h 615"/>
                <a:gd name="T14" fmla="*/ 0 w 1221"/>
                <a:gd name="T15" fmla="*/ 615 h 6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21"/>
                <a:gd name="T25" fmla="*/ 0 h 615"/>
                <a:gd name="T26" fmla="*/ 1221 w 1221"/>
                <a:gd name="T27" fmla="*/ 615 h 6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21" h="615">
                  <a:moveTo>
                    <a:pt x="0" y="615"/>
                  </a:moveTo>
                  <a:lnTo>
                    <a:pt x="1221" y="72"/>
                  </a:lnTo>
                  <a:lnTo>
                    <a:pt x="1221" y="61"/>
                  </a:lnTo>
                  <a:lnTo>
                    <a:pt x="1221" y="43"/>
                  </a:lnTo>
                  <a:lnTo>
                    <a:pt x="1221" y="22"/>
                  </a:lnTo>
                  <a:lnTo>
                    <a:pt x="1221" y="0"/>
                  </a:lnTo>
                  <a:lnTo>
                    <a:pt x="0" y="544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1999" y="3469"/>
              <a:ext cx="2622" cy="66"/>
            </a:xfrm>
            <a:prstGeom prst="rect">
              <a:avLst/>
            </a:pr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4" name="Freeform 7"/>
            <p:cNvSpPr>
              <a:spLocks/>
            </p:cNvSpPr>
            <p:nvPr/>
          </p:nvSpPr>
          <p:spPr bwMode="auto">
            <a:xfrm>
              <a:off x="2777" y="672"/>
              <a:ext cx="1053" cy="266"/>
            </a:xfrm>
            <a:custGeom>
              <a:avLst/>
              <a:gdLst>
                <a:gd name="T0" fmla="*/ 530 w 1053"/>
                <a:gd name="T1" fmla="*/ 0 h 266"/>
                <a:gd name="T2" fmla="*/ 0 w 1053"/>
                <a:gd name="T3" fmla="*/ 266 h 266"/>
                <a:gd name="T4" fmla="*/ 1053 w 1053"/>
                <a:gd name="T5" fmla="*/ 266 h 266"/>
                <a:gd name="T6" fmla="*/ 530 w 1053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3"/>
                <a:gd name="T13" fmla="*/ 0 h 266"/>
                <a:gd name="T14" fmla="*/ 1053 w 1053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3" h="266">
                  <a:moveTo>
                    <a:pt x="530" y="0"/>
                  </a:moveTo>
                  <a:lnTo>
                    <a:pt x="0" y="266"/>
                  </a:lnTo>
                  <a:lnTo>
                    <a:pt x="1053" y="266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5" name="Freeform 8"/>
            <p:cNvSpPr>
              <a:spLocks/>
            </p:cNvSpPr>
            <p:nvPr/>
          </p:nvSpPr>
          <p:spPr bwMode="auto">
            <a:xfrm>
              <a:off x="3668" y="1632"/>
              <a:ext cx="1206" cy="611"/>
            </a:xfrm>
            <a:custGeom>
              <a:avLst/>
              <a:gdLst>
                <a:gd name="T0" fmla="*/ 1206 w 1206"/>
                <a:gd name="T1" fmla="*/ 611 h 611"/>
                <a:gd name="T2" fmla="*/ 0 w 1206"/>
                <a:gd name="T3" fmla="*/ 68 h 611"/>
                <a:gd name="T4" fmla="*/ 0 w 1206"/>
                <a:gd name="T5" fmla="*/ 58 h 611"/>
                <a:gd name="T6" fmla="*/ 0 w 1206"/>
                <a:gd name="T7" fmla="*/ 41 h 611"/>
                <a:gd name="T8" fmla="*/ 0 w 1206"/>
                <a:gd name="T9" fmla="*/ 23 h 611"/>
                <a:gd name="T10" fmla="*/ 0 w 1206"/>
                <a:gd name="T11" fmla="*/ 0 h 611"/>
                <a:gd name="T12" fmla="*/ 1206 w 1206"/>
                <a:gd name="T13" fmla="*/ 541 h 611"/>
                <a:gd name="T14" fmla="*/ 1206 w 1206"/>
                <a:gd name="T15" fmla="*/ 611 h 6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6"/>
                <a:gd name="T25" fmla="*/ 0 h 611"/>
                <a:gd name="T26" fmla="*/ 1206 w 1206"/>
                <a:gd name="T27" fmla="*/ 611 h 6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6" h="611">
                  <a:moveTo>
                    <a:pt x="1206" y="611"/>
                  </a:moveTo>
                  <a:lnTo>
                    <a:pt x="0" y="68"/>
                  </a:lnTo>
                  <a:lnTo>
                    <a:pt x="0" y="58"/>
                  </a:lnTo>
                  <a:lnTo>
                    <a:pt x="0" y="41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206" y="541"/>
                  </a:lnTo>
                  <a:lnTo>
                    <a:pt x="1206" y="611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023" y="2555"/>
              <a:ext cx="594" cy="8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7" name="Freeform 10"/>
            <p:cNvSpPr>
              <a:spLocks/>
            </p:cNvSpPr>
            <p:nvPr/>
          </p:nvSpPr>
          <p:spPr bwMode="auto">
            <a:xfrm>
              <a:off x="3126" y="1079"/>
              <a:ext cx="366" cy="355"/>
            </a:xfrm>
            <a:custGeom>
              <a:avLst/>
              <a:gdLst>
                <a:gd name="T0" fmla="*/ 190 w 366"/>
                <a:gd name="T1" fmla="*/ 0 h 355"/>
                <a:gd name="T2" fmla="*/ 147 w 366"/>
                <a:gd name="T3" fmla="*/ 4 h 355"/>
                <a:gd name="T4" fmla="*/ 110 w 366"/>
                <a:gd name="T5" fmla="*/ 12 h 355"/>
                <a:gd name="T6" fmla="*/ 79 w 366"/>
                <a:gd name="T7" fmla="*/ 26 h 355"/>
                <a:gd name="T8" fmla="*/ 51 w 366"/>
                <a:gd name="T9" fmla="*/ 47 h 355"/>
                <a:gd name="T10" fmla="*/ 28 w 366"/>
                <a:gd name="T11" fmla="*/ 72 h 355"/>
                <a:gd name="T12" fmla="*/ 14 w 366"/>
                <a:gd name="T13" fmla="*/ 99 h 355"/>
                <a:gd name="T14" fmla="*/ 2 w 366"/>
                <a:gd name="T15" fmla="*/ 130 h 355"/>
                <a:gd name="T16" fmla="*/ 0 w 366"/>
                <a:gd name="T17" fmla="*/ 163 h 355"/>
                <a:gd name="T18" fmla="*/ 0 w 366"/>
                <a:gd name="T19" fmla="*/ 223 h 355"/>
                <a:gd name="T20" fmla="*/ 0 w 366"/>
                <a:gd name="T21" fmla="*/ 272 h 355"/>
                <a:gd name="T22" fmla="*/ 0 w 366"/>
                <a:gd name="T23" fmla="*/ 315 h 355"/>
                <a:gd name="T24" fmla="*/ 0 w 366"/>
                <a:gd name="T25" fmla="*/ 355 h 355"/>
                <a:gd name="T26" fmla="*/ 79 w 366"/>
                <a:gd name="T27" fmla="*/ 355 h 355"/>
                <a:gd name="T28" fmla="*/ 130 w 366"/>
                <a:gd name="T29" fmla="*/ 355 h 355"/>
                <a:gd name="T30" fmla="*/ 161 w 366"/>
                <a:gd name="T31" fmla="*/ 355 h 355"/>
                <a:gd name="T32" fmla="*/ 187 w 366"/>
                <a:gd name="T33" fmla="*/ 355 h 355"/>
                <a:gd name="T34" fmla="*/ 210 w 366"/>
                <a:gd name="T35" fmla="*/ 355 h 355"/>
                <a:gd name="T36" fmla="*/ 241 w 366"/>
                <a:gd name="T37" fmla="*/ 355 h 355"/>
                <a:gd name="T38" fmla="*/ 289 w 366"/>
                <a:gd name="T39" fmla="*/ 355 h 355"/>
                <a:gd name="T40" fmla="*/ 366 w 366"/>
                <a:gd name="T41" fmla="*/ 355 h 355"/>
                <a:gd name="T42" fmla="*/ 366 w 366"/>
                <a:gd name="T43" fmla="*/ 297 h 355"/>
                <a:gd name="T44" fmla="*/ 366 w 366"/>
                <a:gd name="T45" fmla="*/ 245 h 355"/>
                <a:gd name="T46" fmla="*/ 366 w 366"/>
                <a:gd name="T47" fmla="*/ 198 h 355"/>
                <a:gd name="T48" fmla="*/ 366 w 366"/>
                <a:gd name="T49" fmla="*/ 157 h 355"/>
                <a:gd name="T50" fmla="*/ 363 w 366"/>
                <a:gd name="T51" fmla="*/ 136 h 355"/>
                <a:gd name="T52" fmla="*/ 357 w 366"/>
                <a:gd name="T53" fmla="*/ 111 h 355"/>
                <a:gd name="T54" fmla="*/ 343 w 366"/>
                <a:gd name="T55" fmla="*/ 84 h 355"/>
                <a:gd name="T56" fmla="*/ 326 w 366"/>
                <a:gd name="T57" fmla="*/ 60 h 355"/>
                <a:gd name="T58" fmla="*/ 300 w 366"/>
                <a:gd name="T59" fmla="*/ 35 h 355"/>
                <a:gd name="T60" fmla="*/ 269 w 366"/>
                <a:gd name="T61" fmla="*/ 16 h 355"/>
                <a:gd name="T62" fmla="*/ 232 w 366"/>
                <a:gd name="T63" fmla="*/ 4 h 355"/>
                <a:gd name="T64" fmla="*/ 190 w 366"/>
                <a:gd name="T65" fmla="*/ 0 h 3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6"/>
                <a:gd name="T100" fmla="*/ 0 h 355"/>
                <a:gd name="T101" fmla="*/ 366 w 366"/>
                <a:gd name="T102" fmla="*/ 355 h 3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6" h="355">
                  <a:moveTo>
                    <a:pt x="190" y="0"/>
                  </a:moveTo>
                  <a:lnTo>
                    <a:pt x="147" y="4"/>
                  </a:lnTo>
                  <a:lnTo>
                    <a:pt x="110" y="12"/>
                  </a:lnTo>
                  <a:lnTo>
                    <a:pt x="79" y="26"/>
                  </a:lnTo>
                  <a:lnTo>
                    <a:pt x="51" y="47"/>
                  </a:lnTo>
                  <a:lnTo>
                    <a:pt x="28" y="72"/>
                  </a:lnTo>
                  <a:lnTo>
                    <a:pt x="14" y="99"/>
                  </a:lnTo>
                  <a:lnTo>
                    <a:pt x="2" y="130"/>
                  </a:lnTo>
                  <a:lnTo>
                    <a:pt x="0" y="163"/>
                  </a:lnTo>
                  <a:lnTo>
                    <a:pt x="0" y="223"/>
                  </a:lnTo>
                  <a:lnTo>
                    <a:pt x="0" y="272"/>
                  </a:lnTo>
                  <a:lnTo>
                    <a:pt x="0" y="315"/>
                  </a:lnTo>
                  <a:lnTo>
                    <a:pt x="0" y="355"/>
                  </a:lnTo>
                  <a:lnTo>
                    <a:pt x="79" y="355"/>
                  </a:lnTo>
                  <a:lnTo>
                    <a:pt x="130" y="355"/>
                  </a:lnTo>
                  <a:lnTo>
                    <a:pt x="161" y="355"/>
                  </a:lnTo>
                  <a:lnTo>
                    <a:pt x="187" y="355"/>
                  </a:lnTo>
                  <a:lnTo>
                    <a:pt x="210" y="355"/>
                  </a:lnTo>
                  <a:lnTo>
                    <a:pt x="241" y="355"/>
                  </a:lnTo>
                  <a:lnTo>
                    <a:pt x="289" y="355"/>
                  </a:lnTo>
                  <a:lnTo>
                    <a:pt x="366" y="355"/>
                  </a:lnTo>
                  <a:lnTo>
                    <a:pt x="366" y="297"/>
                  </a:lnTo>
                  <a:lnTo>
                    <a:pt x="366" y="245"/>
                  </a:lnTo>
                  <a:lnTo>
                    <a:pt x="366" y="198"/>
                  </a:lnTo>
                  <a:lnTo>
                    <a:pt x="366" y="157"/>
                  </a:lnTo>
                  <a:lnTo>
                    <a:pt x="363" y="136"/>
                  </a:lnTo>
                  <a:lnTo>
                    <a:pt x="357" y="111"/>
                  </a:lnTo>
                  <a:lnTo>
                    <a:pt x="343" y="84"/>
                  </a:lnTo>
                  <a:lnTo>
                    <a:pt x="326" y="60"/>
                  </a:lnTo>
                  <a:lnTo>
                    <a:pt x="300" y="35"/>
                  </a:lnTo>
                  <a:lnTo>
                    <a:pt x="269" y="16"/>
                  </a:lnTo>
                  <a:lnTo>
                    <a:pt x="232" y="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8" name="Freeform 11"/>
            <p:cNvSpPr>
              <a:spLocks/>
            </p:cNvSpPr>
            <p:nvPr/>
          </p:nvSpPr>
          <p:spPr bwMode="auto">
            <a:xfrm>
              <a:off x="2828" y="2398"/>
              <a:ext cx="28" cy="666"/>
            </a:xfrm>
            <a:custGeom>
              <a:avLst/>
              <a:gdLst>
                <a:gd name="T0" fmla="*/ 14 w 28"/>
                <a:gd name="T1" fmla="*/ 20 h 666"/>
                <a:gd name="T2" fmla="*/ 0 w 28"/>
                <a:gd name="T3" fmla="*/ 10 h 666"/>
                <a:gd name="T4" fmla="*/ 0 w 28"/>
                <a:gd name="T5" fmla="*/ 666 h 666"/>
                <a:gd name="T6" fmla="*/ 28 w 28"/>
                <a:gd name="T7" fmla="*/ 666 h 666"/>
                <a:gd name="T8" fmla="*/ 28 w 28"/>
                <a:gd name="T9" fmla="*/ 10 h 666"/>
                <a:gd name="T10" fmla="*/ 14 w 28"/>
                <a:gd name="T11" fmla="*/ 0 h 666"/>
                <a:gd name="T12" fmla="*/ 28 w 28"/>
                <a:gd name="T13" fmla="*/ 10 h 666"/>
                <a:gd name="T14" fmla="*/ 28 w 28"/>
                <a:gd name="T15" fmla="*/ 0 h 666"/>
                <a:gd name="T16" fmla="*/ 14 w 28"/>
                <a:gd name="T17" fmla="*/ 0 h 666"/>
                <a:gd name="T18" fmla="*/ 14 w 28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6"/>
                <a:gd name="T32" fmla="*/ 28 w 28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6">
                  <a:moveTo>
                    <a:pt x="14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8" y="666"/>
                  </a:lnTo>
                  <a:lnTo>
                    <a:pt x="28" y="10"/>
                  </a:lnTo>
                  <a:lnTo>
                    <a:pt x="14" y="0"/>
                  </a:lnTo>
                  <a:lnTo>
                    <a:pt x="28" y="10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9" name="Freeform 12"/>
            <p:cNvSpPr>
              <a:spLocks/>
            </p:cNvSpPr>
            <p:nvPr/>
          </p:nvSpPr>
          <p:spPr bwMode="auto">
            <a:xfrm>
              <a:off x="2305" y="2398"/>
              <a:ext cx="537" cy="20"/>
            </a:xfrm>
            <a:custGeom>
              <a:avLst/>
              <a:gdLst>
                <a:gd name="T0" fmla="*/ 29 w 537"/>
                <a:gd name="T1" fmla="*/ 10 h 20"/>
                <a:gd name="T2" fmla="*/ 15 w 537"/>
                <a:gd name="T3" fmla="*/ 20 h 20"/>
                <a:gd name="T4" fmla="*/ 537 w 537"/>
                <a:gd name="T5" fmla="*/ 20 h 20"/>
                <a:gd name="T6" fmla="*/ 537 w 537"/>
                <a:gd name="T7" fmla="*/ 0 h 20"/>
                <a:gd name="T8" fmla="*/ 15 w 537"/>
                <a:gd name="T9" fmla="*/ 0 h 20"/>
                <a:gd name="T10" fmla="*/ 0 w 537"/>
                <a:gd name="T11" fmla="*/ 10 h 20"/>
                <a:gd name="T12" fmla="*/ 15 w 537"/>
                <a:gd name="T13" fmla="*/ 0 h 20"/>
                <a:gd name="T14" fmla="*/ 0 w 537"/>
                <a:gd name="T15" fmla="*/ 0 h 20"/>
                <a:gd name="T16" fmla="*/ 0 w 537"/>
                <a:gd name="T17" fmla="*/ 10 h 20"/>
                <a:gd name="T18" fmla="*/ 29 w 537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7"/>
                <a:gd name="T31" fmla="*/ 0 h 20"/>
                <a:gd name="T32" fmla="*/ 537 w 537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7" h="20">
                  <a:moveTo>
                    <a:pt x="29" y="10"/>
                  </a:moveTo>
                  <a:lnTo>
                    <a:pt x="15" y="20"/>
                  </a:lnTo>
                  <a:lnTo>
                    <a:pt x="537" y="20"/>
                  </a:lnTo>
                  <a:lnTo>
                    <a:pt x="537" y="0"/>
                  </a:lnTo>
                  <a:lnTo>
                    <a:pt x="15" y="0"/>
                  </a:lnTo>
                  <a:lnTo>
                    <a:pt x="0" y="1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0" name="Freeform 13"/>
            <p:cNvSpPr>
              <a:spLocks/>
            </p:cNvSpPr>
            <p:nvPr/>
          </p:nvSpPr>
          <p:spPr bwMode="auto">
            <a:xfrm>
              <a:off x="2305" y="2408"/>
              <a:ext cx="29" cy="667"/>
            </a:xfrm>
            <a:custGeom>
              <a:avLst/>
              <a:gdLst>
                <a:gd name="T0" fmla="*/ 15 w 29"/>
                <a:gd name="T1" fmla="*/ 646 h 667"/>
                <a:gd name="T2" fmla="*/ 29 w 29"/>
                <a:gd name="T3" fmla="*/ 656 h 667"/>
                <a:gd name="T4" fmla="*/ 29 w 29"/>
                <a:gd name="T5" fmla="*/ 0 h 667"/>
                <a:gd name="T6" fmla="*/ 0 w 29"/>
                <a:gd name="T7" fmla="*/ 0 h 667"/>
                <a:gd name="T8" fmla="*/ 0 w 29"/>
                <a:gd name="T9" fmla="*/ 656 h 667"/>
                <a:gd name="T10" fmla="*/ 15 w 29"/>
                <a:gd name="T11" fmla="*/ 667 h 667"/>
                <a:gd name="T12" fmla="*/ 0 w 29"/>
                <a:gd name="T13" fmla="*/ 656 h 667"/>
                <a:gd name="T14" fmla="*/ 0 w 29"/>
                <a:gd name="T15" fmla="*/ 667 h 667"/>
                <a:gd name="T16" fmla="*/ 15 w 29"/>
                <a:gd name="T17" fmla="*/ 667 h 667"/>
                <a:gd name="T18" fmla="*/ 15 w 29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7"/>
                <a:gd name="T32" fmla="*/ 29 w 29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7">
                  <a:moveTo>
                    <a:pt x="15" y="646"/>
                  </a:moveTo>
                  <a:lnTo>
                    <a:pt x="29" y="656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5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5" y="667"/>
                  </a:lnTo>
                  <a:lnTo>
                    <a:pt x="15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1" name="Freeform 14"/>
            <p:cNvSpPr>
              <a:spLocks/>
            </p:cNvSpPr>
            <p:nvPr/>
          </p:nvSpPr>
          <p:spPr bwMode="auto">
            <a:xfrm>
              <a:off x="2320" y="3054"/>
              <a:ext cx="536" cy="21"/>
            </a:xfrm>
            <a:custGeom>
              <a:avLst/>
              <a:gdLst>
                <a:gd name="T0" fmla="*/ 508 w 536"/>
                <a:gd name="T1" fmla="*/ 10 h 21"/>
                <a:gd name="T2" fmla="*/ 522 w 536"/>
                <a:gd name="T3" fmla="*/ 0 h 21"/>
                <a:gd name="T4" fmla="*/ 0 w 536"/>
                <a:gd name="T5" fmla="*/ 0 h 21"/>
                <a:gd name="T6" fmla="*/ 0 w 536"/>
                <a:gd name="T7" fmla="*/ 21 h 21"/>
                <a:gd name="T8" fmla="*/ 522 w 536"/>
                <a:gd name="T9" fmla="*/ 21 h 21"/>
                <a:gd name="T10" fmla="*/ 536 w 536"/>
                <a:gd name="T11" fmla="*/ 10 h 21"/>
                <a:gd name="T12" fmla="*/ 522 w 536"/>
                <a:gd name="T13" fmla="*/ 21 h 21"/>
                <a:gd name="T14" fmla="*/ 536 w 536"/>
                <a:gd name="T15" fmla="*/ 21 h 21"/>
                <a:gd name="T16" fmla="*/ 536 w 536"/>
                <a:gd name="T17" fmla="*/ 10 h 21"/>
                <a:gd name="T18" fmla="*/ 508 w 536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6"/>
                <a:gd name="T31" fmla="*/ 0 h 21"/>
                <a:gd name="T32" fmla="*/ 536 w 536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6" h="21">
                  <a:moveTo>
                    <a:pt x="508" y="10"/>
                  </a:moveTo>
                  <a:lnTo>
                    <a:pt x="522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2" y="21"/>
                  </a:lnTo>
                  <a:lnTo>
                    <a:pt x="536" y="10"/>
                  </a:lnTo>
                  <a:lnTo>
                    <a:pt x="522" y="21"/>
                  </a:lnTo>
                  <a:lnTo>
                    <a:pt x="536" y="21"/>
                  </a:lnTo>
                  <a:lnTo>
                    <a:pt x="536" y="10"/>
                  </a:lnTo>
                  <a:lnTo>
                    <a:pt x="50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2" name="Freeform 15"/>
            <p:cNvSpPr>
              <a:spLocks/>
            </p:cNvSpPr>
            <p:nvPr/>
          </p:nvSpPr>
          <p:spPr bwMode="auto">
            <a:xfrm>
              <a:off x="2322" y="2590"/>
              <a:ext cx="517" cy="20"/>
            </a:xfrm>
            <a:custGeom>
              <a:avLst/>
              <a:gdLst>
                <a:gd name="T0" fmla="*/ 517 w 517"/>
                <a:gd name="T1" fmla="*/ 10 h 20"/>
                <a:gd name="T2" fmla="*/ 517 w 517"/>
                <a:gd name="T3" fmla="*/ 0 h 20"/>
                <a:gd name="T4" fmla="*/ 0 w 517"/>
                <a:gd name="T5" fmla="*/ 0 h 20"/>
                <a:gd name="T6" fmla="*/ 0 w 517"/>
                <a:gd name="T7" fmla="*/ 20 h 20"/>
                <a:gd name="T8" fmla="*/ 517 w 517"/>
                <a:gd name="T9" fmla="*/ 20 h 20"/>
                <a:gd name="T10" fmla="*/ 517 w 517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0"/>
                <a:gd name="T20" fmla="*/ 517 w 517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0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17" y="20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3" name="Freeform 16"/>
            <p:cNvSpPr>
              <a:spLocks/>
            </p:cNvSpPr>
            <p:nvPr/>
          </p:nvSpPr>
          <p:spPr bwMode="auto">
            <a:xfrm>
              <a:off x="2322" y="2829"/>
              <a:ext cx="517" cy="21"/>
            </a:xfrm>
            <a:custGeom>
              <a:avLst/>
              <a:gdLst>
                <a:gd name="T0" fmla="*/ 517 w 517"/>
                <a:gd name="T1" fmla="*/ 10 h 21"/>
                <a:gd name="T2" fmla="*/ 517 w 517"/>
                <a:gd name="T3" fmla="*/ 0 h 21"/>
                <a:gd name="T4" fmla="*/ 0 w 517"/>
                <a:gd name="T5" fmla="*/ 0 h 21"/>
                <a:gd name="T6" fmla="*/ 0 w 517"/>
                <a:gd name="T7" fmla="*/ 21 h 21"/>
                <a:gd name="T8" fmla="*/ 517 w 517"/>
                <a:gd name="T9" fmla="*/ 21 h 21"/>
                <a:gd name="T10" fmla="*/ 517 w 517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1"/>
                <a:gd name="T20" fmla="*/ 517 w 517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1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17" y="21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4" name="Freeform 17"/>
            <p:cNvSpPr>
              <a:spLocks/>
            </p:cNvSpPr>
            <p:nvPr/>
          </p:nvSpPr>
          <p:spPr bwMode="auto">
            <a:xfrm>
              <a:off x="2558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5" name="Freeform 18"/>
            <p:cNvSpPr>
              <a:spLocks/>
            </p:cNvSpPr>
            <p:nvPr/>
          </p:nvSpPr>
          <p:spPr bwMode="auto">
            <a:xfrm>
              <a:off x="4289" y="2398"/>
              <a:ext cx="29" cy="666"/>
            </a:xfrm>
            <a:custGeom>
              <a:avLst/>
              <a:gdLst>
                <a:gd name="T0" fmla="*/ 15 w 29"/>
                <a:gd name="T1" fmla="*/ 20 h 666"/>
                <a:gd name="T2" fmla="*/ 0 w 29"/>
                <a:gd name="T3" fmla="*/ 10 h 666"/>
                <a:gd name="T4" fmla="*/ 0 w 29"/>
                <a:gd name="T5" fmla="*/ 666 h 666"/>
                <a:gd name="T6" fmla="*/ 29 w 29"/>
                <a:gd name="T7" fmla="*/ 666 h 666"/>
                <a:gd name="T8" fmla="*/ 29 w 29"/>
                <a:gd name="T9" fmla="*/ 10 h 666"/>
                <a:gd name="T10" fmla="*/ 15 w 29"/>
                <a:gd name="T11" fmla="*/ 0 h 666"/>
                <a:gd name="T12" fmla="*/ 29 w 29"/>
                <a:gd name="T13" fmla="*/ 10 h 666"/>
                <a:gd name="T14" fmla="*/ 29 w 29"/>
                <a:gd name="T15" fmla="*/ 0 h 666"/>
                <a:gd name="T16" fmla="*/ 15 w 29"/>
                <a:gd name="T17" fmla="*/ 0 h 666"/>
                <a:gd name="T18" fmla="*/ 15 w 29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6"/>
                <a:gd name="T32" fmla="*/ 29 w 29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6">
                  <a:moveTo>
                    <a:pt x="15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9" y="666"/>
                  </a:lnTo>
                  <a:lnTo>
                    <a:pt x="29" y="10"/>
                  </a:lnTo>
                  <a:lnTo>
                    <a:pt x="15" y="0"/>
                  </a:lnTo>
                  <a:lnTo>
                    <a:pt x="29" y="10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1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6" name="Freeform 19"/>
            <p:cNvSpPr>
              <a:spLocks/>
            </p:cNvSpPr>
            <p:nvPr/>
          </p:nvSpPr>
          <p:spPr bwMode="auto">
            <a:xfrm>
              <a:off x="3770" y="2398"/>
              <a:ext cx="534" cy="20"/>
            </a:xfrm>
            <a:custGeom>
              <a:avLst/>
              <a:gdLst>
                <a:gd name="T0" fmla="*/ 28 w 534"/>
                <a:gd name="T1" fmla="*/ 10 h 20"/>
                <a:gd name="T2" fmla="*/ 14 w 534"/>
                <a:gd name="T3" fmla="*/ 20 h 20"/>
                <a:gd name="T4" fmla="*/ 534 w 534"/>
                <a:gd name="T5" fmla="*/ 20 h 20"/>
                <a:gd name="T6" fmla="*/ 534 w 534"/>
                <a:gd name="T7" fmla="*/ 0 h 20"/>
                <a:gd name="T8" fmla="*/ 14 w 534"/>
                <a:gd name="T9" fmla="*/ 0 h 20"/>
                <a:gd name="T10" fmla="*/ 0 w 534"/>
                <a:gd name="T11" fmla="*/ 10 h 20"/>
                <a:gd name="T12" fmla="*/ 14 w 534"/>
                <a:gd name="T13" fmla="*/ 0 h 20"/>
                <a:gd name="T14" fmla="*/ 0 w 534"/>
                <a:gd name="T15" fmla="*/ 0 h 20"/>
                <a:gd name="T16" fmla="*/ 0 w 534"/>
                <a:gd name="T17" fmla="*/ 10 h 20"/>
                <a:gd name="T18" fmla="*/ 28 w 534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0"/>
                <a:gd name="T32" fmla="*/ 534 w 534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0">
                  <a:moveTo>
                    <a:pt x="28" y="10"/>
                  </a:moveTo>
                  <a:lnTo>
                    <a:pt x="14" y="20"/>
                  </a:lnTo>
                  <a:lnTo>
                    <a:pt x="534" y="20"/>
                  </a:lnTo>
                  <a:lnTo>
                    <a:pt x="534" y="0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7" name="Freeform 20"/>
            <p:cNvSpPr>
              <a:spLocks/>
            </p:cNvSpPr>
            <p:nvPr/>
          </p:nvSpPr>
          <p:spPr bwMode="auto">
            <a:xfrm>
              <a:off x="3770" y="2408"/>
              <a:ext cx="28" cy="667"/>
            </a:xfrm>
            <a:custGeom>
              <a:avLst/>
              <a:gdLst>
                <a:gd name="T0" fmla="*/ 14 w 28"/>
                <a:gd name="T1" fmla="*/ 646 h 667"/>
                <a:gd name="T2" fmla="*/ 28 w 28"/>
                <a:gd name="T3" fmla="*/ 656 h 667"/>
                <a:gd name="T4" fmla="*/ 28 w 28"/>
                <a:gd name="T5" fmla="*/ 0 h 667"/>
                <a:gd name="T6" fmla="*/ 0 w 28"/>
                <a:gd name="T7" fmla="*/ 0 h 667"/>
                <a:gd name="T8" fmla="*/ 0 w 28"/>
                <a:gd name="T9" fmla="*/ 656 h 667"/>
                <a:gd name="T10" fmla="*/ 14 w 28"/>
                <a:gd name="T11" fmla="*/ 667 h 667"/>
                <a:gd name="T12" fmla="*/ 0 w 28"/>
                <a:gd name="T13" fmla="*/ 656 h 667"/>
                <a:gd name="T14" fmla="*/ 0 w 28"/>
                <a:gd name="T15" fmla="*/ 667 h 667"/>
                <a:gd name="T16" fmla="*/ 14 w 28"/>
                <a:gd name="T17" fmla="*/ 667 h 667"/>
                <a:gd name="T18" fmla="*/ 14 w 28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7"/>
                <a:gd name="T32" fmla="*/ 28 w 28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7">
                  <a:moveTo>
                    <a:pt x="14" y="646"/>
                  </a:moveTo>
                  <a:lnTo>
                    <a:pt x="28" y="65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4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4" y="667"/>
                  </a:lnTo>
                  <a:lnTo>
                    <a:pt x="14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8" name="Freeform 21"/>
            <p:cNvSpPr>
              <a:spLocks/>
            </p:cNvSpPr>
            <p:nvPr/>
          </p:nvSpPr>
          <p:spPr bwMode="auto">
            <a:xfrm>
              <a:off x="3784" y="3054"/>
              <a:ext cx="534" cy="21"/>
            </a:xfrm>
            <a:custGeom>
              <a:avLst/>
              <a:gdLst>
                <a:gd name="T0" fmla="*/ 505 w 534"/>
                <a:gd name="T1" fmla="*/ 10 h 21"/>
                <a:gd name="T2" fmla="*/ 520 w 534"/>
                <a:gd name="T3" fmla="*/ 0 h 21"/>
                <a:gd name="T4" fmla="*/ 0 w 534"/>
                <a:gd name="T5" fmla="*/ 0 h 21"/>
                <a:gd name="T6" fmla="*/ 0 w 534"/>
                <a:gd name="T7" fmla="*/ 21 h 21"/>
                <a:gd name="T8" fmla="*/ 520 w 534"/>
                <a:gd name="T9" fmla="*/ 21 h 21"/>
                <a:gd name="T10" fmla="*/ 534 w 534"/>
                <a:gd name="T11" fmla="*/ 10 h 21"/>
                <a:gd name="T12" fmla="*/ 520 w 534"/>
                <a:gd name="T13" fmla="*/ 21 h 21"/>
                <a:gd name="T14" fmla="*/ 534 w 534"/>
                <a:gd name="T15" fmla="*/ 21 h 21"/>
                <a:gd name="T16" fmla="*/ 534 w 534"/>
                <a:gd name="T17" fmla="*/ 10 h 21"/>
                <a:gd name="T18" fmla="*/ 505 w 534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1"/>
                <a:gd name="T32" fmla="*/ 534 w 534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1">
                  <a:moveTo>
                    <a:pt x="505" y="10"/>
                  </a:moveTo>
                  <a:lnTo>
                    <a:pt x="52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0" y="21"/>
                  </a:lnTo>
                  <a:lnTo>
                    <a:pt x="534" y="10"/>
                  </a:lnTo>
                  <a:lnTo>
                    <a:pt x="520" y="21"/>
                  </a:lnTo>
                  <a:lnTo>
                    <a:pt x="534" y="21"/>
                  </a:lnTo>
                  <a:lnTo>
                    <a:pt x="534" y="1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9" name="Freeform 22"/>
            <p:cNvSpPr>
              <a:spLocks/>
            </p:cNvSpPr>
            <p:nvPr/>
          </p:nvSpPr>
          <p:spPr bwMode="auto">
            <a:xfrm>
              <a:off x="3793" y="2590"/>
              <a:ext cx="505" cy="20"/>
            </a:xfrm>
            <a:custGeom>
              <a:avLst/>
              <a:gdLst>
                <a:gd name="T0" fmla="*/ 505 w 505"/>
                <a:gd name="T1" fmla="*/ 10 h 20"/>
                <a:gd name="T2" fmla="*/ 505 w 505"/>
                <a:gd name="T3" fmla="*/ 0 h 20"/>
                <a:gd name="T4" fmla="*/ 0 w 505"/>
                <a:gd name="T5" fmla="*/ 0 h 20"/>
                <a:gd name="T6" fmla="*/ 0 w 505"/>
                <a:gd name="T7" fmla="*/ 20 h 20"/>
                <a:gd name="T8" fmla="*/ 505 w 505"/>
                <a:gd name="T9" fmla="*/ 20 h 20"/>
                <a:gd name="T10" fmla="*/ 505 w 505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0"/>
                <a:gd name="T20" fmla="*/ 505 w 50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0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05" y="2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0" name="Freeform 23"/>
            <p:cNvSpPr>
              <a:spLocks/>
            </p:cNvSpPr>
            <p:nvPr/>
          </p:nvSpPr>
          <p:spPr bwMode="auto">
            <a:xfrm>
              <a:off x="3793" y="2829"/>
              <a:ext cx="505" cy="21"/>
            </a:xfrm>
            <a:custGeom>
              <a:avLst/>
              <a:gdLst>
                <a:gd name="T0" fmla="*/ 505 w 505"/>
                <a:gd name="T1" fmla="*/ 10 h 21"/>
                <a:gd name="T2" fmla="*/ 505 w 505"/>
                <a:gd name="T3" fmla="*/ 0 h 21"/>
                <a:gd name="T4" fmla="*/ 0 w 505"/>
                <a:gd name="T5" fmla="*/ 0 h 21"/>
                <a:gd name="T6" fmla="*/ 0 w 505"/>
                <a:gd name="T7" fmla="*/ 21 h 21"/>
                <a:gd name="T8" fmla="*/ 505 w 505"/>
                <a:gd name="T9" fmla="*/ 21 h 21"/>
                <a:gd name="T10" fmla="*/ 505 w 505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1"/>
                <a:gd name="T20" fmla="*/ 505 w 505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1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05" y="21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1" name="Freeform 24"/>
            <p:cNvSpPr>
              <a:spLocks/>
            </p:cNvSpPr>
            <p:nvPr/>
          </p:nvSpPr>
          <p:spPr bwMode="auto">
            <a:xfrm>
              <a:off x="4023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2" name="Freeform 25"/>
            <p:cNvSpPr>
              <a:spLocks/>
            </p:cNvSpPr>
            <p:nvPr/>
          </p:nvSpPr>
          <p:spPr bwMode="auto">
            <a:xfrm>
              <a:off x="3148" y="1139"/>
              <a:ext cx="301" cy="241"/>
            </a:xfrm>
            <a:custGeom>
              <a:avLst/>
              <a:gdLst>
                <a:gd name="T0" fmla="*/ 176 w 301"/>
                <a:gd name="T1" fmla="*/ 239 h 241"/>
                <a:gd name="T2" fmla="*/ 227 w 301"/>
                <a:gd name="T3" fmla="*/ 239 h 241"/>
                <a:gd name="T4" fmla="*/ 264 w 301"/>
                <a:gd name="T5" fmla="*/ 235 h 241"/>
                <a:gd name="T6" fmla="*/ 287 w 301"/>
                <a:gd name="T7" fmla="*/ 227 h 241"/>
                <a:gd name="T8" fmla="*/ 296 w 301"/>
                <a:gd name="T9" fmla="*/ 224 h 241"/>
                <a:gd name="T10" fmla="*/ 298 w 301"/>
                <a:gd name="T11" fmla="*/ 218 h 241"/>
                <a:gd name="T12" fmla="*/ 301 w 301"/>
                <a:gd name="T13" fmla="*/ 208 h 241"/>
                <a:gd name="T14" fmla="*/ 293 w 301"/>
                <a:gd name="T15" fmla="*/ 187 h 241"/>
                <a:gd name="T16" fmla="*/ 284 w 301"/>
                <a:gd name="T17" fmla="*/ 167 h 241"/>
                <a:gd name="T18" fmla="*/ 278 w 301"/>
                <a:gd name="T19" fmla="*/ 156 h 241"/>
                <a:gd name="T20" fmla="*/ 276 w 301"/>
                <a:gd name="T21" fmla="*/ 148 h 241"/>
                <a:gd name="T22" fmla="*/ 273 w 301"/>
                <a:gd name="T23" fmla="*/ 142 h 241"/>
                <a:gd name="T24" fmla="*/ 270 w 301"/>
                <a:gd name="T25" fmla="*/ 130 h 241"/>
                <a:gd name="T26" fmla="*/ 264 w 301"/>
                <a:gd name="T27" fmla="*/ 107 h 241"/>
                <a:gd name="T28" fmla="*/ 264 w 301"/>
                <a:gd name="T29" fmla="*/ 94 h 241"/>
                <a:gd name="T30" fmla="*/ 264 w 301"/>
                <a:gd name="T31" fmla="*/ 88 h 241"/>
                <a:gd name="T32" fmla="*/ 261 w 301"/>
                <a:gd name="T33" fmla="*/ 72 h 241"/>
                <a:gd name="T34" fmla="*/ 259 w 301"/>
                <a:gd name="T35" fmla="*/ 47 h 241"/>
                <a:gd name="T36" fmla="*/ 253 w 301"/>
                <a:gd name="T37" fmla="*/ 22 h 241"/>
                <a:gd name="T38" fmla="*/ 225 w 301"/>
                <a:gd name="T39" fmla="*/ 4 h 241"/>
                <a:gd name="T40" fmla="*/ 176 w 301"/>
                <a:gd name="T41" fmla="*/ 0 h 241"/>
                <a:gd name="T42" fmla="*/ 134 w 301"/>
                <a:gd name="T43" fmla="*/ 8 h 241"/>
                <a:gd name="T44" fmla="*/ 117 w 301"/>
                <a:gd name="T45" fmla="*/ 30 h 241"/>
                <a:gd name="T46" fmla="*/ 103 w 301"/>
                <a:gd name="T47" fmla="*/ 53 h 241"/>
                <a:gd name="T48" fmla="*/ 94 w 301"/>
                <a:gd name="T49" fmla="*/ 68 h 241"/>
                <a:gd name="T50" fmla="*/ 91 w 301"/>
                <a:gd name="T51" fmla="*/ 72 h 241"/>
                <a:gd name="T52" fmla="*/ 85 w 301"/>
                <a:gd name="T53" fmla="*/ 84 h 241"/>
                <a:gd name="T54" fmla="*/ 68 w 301"/>
                <a:gd name="T55" fmla="*/ 105 h 241"/>
                <a:gd name="T56" fmla="*/ 60 w 301"/>
                <a:gd name="T57" fmla="*/ 115 h 241"/>
                <a:gd name="T58" fmla="*/ 57 w 301"/>
                <a:gd name="T59" fmla="*/ 119 h 241"/>
                <a:gd name="T60" fmla="*/ 51 w 301"/>
                <a:gd name="T61" fmla="*/ 125 h 241"/>
                <a:gd name="T62" fmla="*/ 40 w 301"/>
                <a:gd name="T63" fmla="*/ 138 h 241"/>
                <a:gd name="T64" fmla="*/ 20 w 301"/>
                <a:gd name="T65" fmla="*/ 154 h 241"/>
                <a:gd name="T66" fmla="*/ 3 w 301"/>
                <a:gd name="T67" fmla="*/ 175 h 241"/>
                <a:gd name="T68" fmla="*/ 0 w 301"/>
                <a:gd name="T69" fmla="*/ 185 h 241"/>
                <a:gd name="T70" fmla="*/ 6 w 301"/>
                <a:gd name="T71" fmla="*/ 187 h 241"/>
                <a:gd name="T72" fmla="*/ 12 w 301"/>
                <a:gd name="T73" fmla="*/ 194 h 241"/>
                <a:gd name="T74" fmla="*/ 32 w 301"/>
                <a:gd name="T75" fmla="*/ 206 h 241"/>
                <a:gd name="T76" fmla="*/ 66 w 301"/>
                <a:gd name="T77" fmla="*/ 220 h 241"/>
                <a:gd name="T78" fmla="*/ 114 w 301"/>
                <a:gd name="T79" fmla="*/ 233 h 2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1"/>
                <a:gd name="T121" fmla="*/ 0 h 241"/>
                <a:gd name="T122" fmla="*/ 301 w 301"/>
                <a:gd name="T123" fmla="*/ 241 h 24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1" h="241">
                  <a:moveTo>
                    <a:pt x="145" y="237"/>
                  </a:moveTo>
                  <a:lnTo>
                    <a:pt x="176" y="239"/>
                  </a:lnTo>
                  <a:lnTo>
                    <a:pt x="205" y="241"/>
                  </a:lnTo>
                  <a:lnTo>
                    <a:pt x="227" y="239"/>
                  </a:lnTo>
                  <a:lnTo>
                    <a:pt x="247" y="237"/>
                  </a:lnTo>
                  <a:lnTo>
                    <a:pt x="264" y="235"/>
                  </a:lnTo>
                  <a:lnTo>
                    <a:pt x="276" y="231"/>
                  </a:lnTo>
                  <a:lnTo>
                    <a:pt x="287" y="227"/>
                  </a:lnTo>
                  <a:lnTo>
                    <a:pt x="293" y="224"/>
                  </a:lnTo>
                  <a:lnTo>
                    <a:pt x="296" y="224"/>
                  </a:lnTo>
                  <a:lnTo>
                    <a:pt x="296" y="222"/>
                  </a:lnTo>
                  <a:lnTo>
                    <a:pt x="298" y="218"/>
                  </a:lnTo>
                  <a:lnTo>
                    <a:pt x="301" y="216"/>
                  </a:lnTo>
                  <a:lnTo>
                    <a:pt x="301" y="208"/>
                  </a:lnTo>
                  <a:lnTo>
                    <a:pt x="298" y="200"/>
                  </a:lnTo>
                  <a:lnTo>
                    <a:pt x="293" y="187"/>
                  </a:lnTo>
                  <a:lnTo>
                    <a:pt x="287" y="173"/>
                  </a:lnTo>
                  <a:lnTo>
                    <a:pt x="284" y="167"/>
                  </a:lnTo>
                  <a:lnTo>
                    <a:pt x="281" y="161"/>
                  </a:lnTo>
                  <a:lnTo>
                    <a:pt x="278" y="156"/>
                  </a:lnTo>
                  <a:lnTo>
                    <a:pt x="278" y="150"/>
                  </a:lnTo>
                  <a:lnTo>
                    <a:pt x="276" y="148"/>
                  </a:lnTo>
                  <a:lnTo>
                    <a:pt x="273" y="144"/>
                  </a:lnTo>
                  <a:lnTo>
                    <a:pt x="273" y="142"/>
                  </a:lnTo>
                  <a:lnTo>
                    <a:pt x="273" y="140"/>
                  </a:lnTo>
                  <a:lnTo>
                    <a:pt x="270" y="130"/>
                  </a:lnTo>
                  <a:lnTo>
                    <a:pt x="267" y="117"/>
                  </a:lnTo>
                  <a:lnTo>
                    <a:pt x="264" y="107"/>
                  </a:lnTo>
                  <a:lnTo>
                    <a:pt x="264" y="97"/>
                  </a:lnTo>
                  <a:lnTo>
                    <a:pt x="264" y="94"/>
                  </a:lnTo>
                  <a:lnTo>
                    <a:pt x="264" y="90"/>
                  </a:lnTo>
                  <a:lnTo>
                    <a:pt x="264" y="88"/>
                  </a:lnTo>
                  <a:lnTo>
                    <a:pt x="264" y="86"/>
                  </a:lnTo>
                  <a:lnTo>
                    <a:pt x="261" y="72"/>
                  </a:lnTo>
                  <a:lnTo>
                    <a:pt x="259" y="59"/>
                  </a:lnTo>
                  <a:lnTo>
                    <a:pt x="259" y="47"/>
                  </a:lnTo>
                  <a:lnTo>
                    <a:pt x="256" y="39"/>
                  </a:lnTo>
                  <a:lnTo>
                    <a:pt x="253" y="22"/>
                  </a:lnTo>
                  <a:lnTo>
                    <a:pt x="242" y="10"/>
                  </a:lnTo>
                  <a:lnTo>
                    <a:pt x="225" y="4"/>
                  </a:lnTo>
                  <a:lnTo>
                    <a:pt x="199" y="2"/>
                  </a:lnTo>
                  <a:lnTo>
                    <a:pt x="176" y="0"/>
                  </a:lnTo>
                  <a:lnTo>
                    <a:pt x="154" y="0"/>
                  </a:lnTo>
                  <a:lnTo>
                    <a:pt x="134" y="8"/>
                  </a:lnTo>
                  <a:lnTo>
                    <a:pt x="122" y="22"/>
                  </a:lnTo>
                  <a:lnTo>
                    <a:pt x="117" y="30"/>
                  </a:lnTo>
                  <a:lnTo>
                    <a:pt x="111" y="41"/>
                  </a:lnTo>
                  <a:lnTo>
                    <a:pt x="103" y="53"/>
                  </a:lnTo>
                  <a:lnTo>
                    <a:pt x="94" y="66"/>
                  </a:lnTo>
                  <a:lnTo>
                    <a:pt x="94" y="68"/>
                  </a:lnTo>
                  <a:lnTo>
                    <a:pt x="94" y="70"/>
                  </a:lnTo>
                  <a:lnTo>
                    <a:pt x="91" y="72"/>
                  </a:lnTo>
                  <a:lnTo>
                    <a:pt x="88" y="72"/>
                  </a:lnTo>
                  <a:lnTo>
                    <a:pt x="85" y="84"/>
                  </a:lnTo>
                  <a:lnTo>
                    <a:pt x="77" y="94"/>
                  </a:lnTo>
                  <a:lnTo>
                    <a:pt x="68" y="105"/>
                  </a:lnTo>
                  <a:lnTo>
                    <a:pt x="60" y="115"/>
                  </a:lnTo>
                  <a:lnTo>
                    <a:pt x="60" y="117"/>
                  </a:lnTo>
                  <a:lnTo>
                    <a:pt x="57" y="119"/>
                  </a:lnTo>
                  <a:lnTo>
                    <a:pt x="51" y="125"/>
                  </a:lnTo>
                  <a:lnTo>
                    <a:pt x="46" y="132"/>
                  </a:lnTo>
                  <a:lnTo>
                    <a:pt x="40" y="138"/>
                  </a:lnTo>
                  <a:lnTo>
                    <a:pt x="34" y="142"/>
                  </a:lnTo>
                  <a:lnTo>
                    <a:pt x="20" y="154"/>
                  </a:lnTo>
                  <a:lnTo>
                    <a:pt x="9" y="165"/>
                  </a:lnTo>
                  <a:lnTo>
                    <a:pt x="3" y="175"/>
                  </a:lnTo>
                  <a:lnTo>
                    <a:pt x="0" y="183"/>
                  </a:lnTo>
                  <a:lnTo>
                    <a:pt x="0" y="185"/>
                  </a:lnTo>
                  <a:lnTo>
                    <a:pt x="3" y="187"/>
                  </a:lnTo>
                  <a:lnTo>
                    <a:pt x="6" y="187"/>
                  </a:lnTo>
                  <a:lnTo>
                    <a:pt x="6" y="189"/>
                  </a:lnTo>
                  <a:lnTo>
                    <a:pt x="12" y="194"/>
                  </a:lnTo>
                  <a:lnTo>
                    <a:pt x="20" y="200"/>
                  </a:lnTo>
                  <a:lnTo>
                    <a:pt x="32" y="206"/>
                  </a:lnTo>
                  <a:lnTo>
                    <a:pt x="46" y="212"/>
                  </a:lnTo>
                  <a:lnTo>
                    <a:pt x="66" y="220"/>
                  </a:lnTo>
                  <a:lnTo>
                    <a:pt x="88" y="227"/>
                  </a:lnTo>
                  <a:lnTo>
                    <a:pt x="114" y="233"/>
                  </a:lnTo>
                  <a:lnTo>
                    <a:pt x="145" y="237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3" name="Freeform 26"/>
            <p:cNvSpPr>
              <a:spLocks/>
            </p:cNvSpPr>
            <p:nvPr/>
          </p:nvSpPr>
          <p:spPr bwMode="auto">
            <a:xfrm>
              <a:off x="3148" y="1306"/>
              <a:ext cx="301" cy="64"/>
            </a:xfrm>
            <a:custGeom>
              <a:avLst/>
              <a:gdLst>
                <a:gd name="T0" fmla="*/ 151 w 301"/>
                <a:gd name="T1" fmla="*/ 12 h 64"/>
                <a:gd name="T2" fmla="*/ 199 w 301"/>
                <a:gd name="T3" fmla="*/ 20 h 64"/>
                <a:gd name="T4" fmla="*/ 244 w 301"/>
                <a:gd name="T5" fmla="*/ 33 h 64"/>
                <a:gd name="T6" fmla="*/ 278 w 301"/>
                <a:gd name="T7" fmla="*/ 49 h 64"/>
                <a:gd name="T8" fmla="*/ 296 w 301"/>
                <a:gd name="T9" fmla="*/ 57 h 64"/>
                <a:gd name="T10" fmla="*/ 298 w 301"/>
                <a:gd name="T11" fmla="*/ 51 h 64"/>
                <a:gd name="T12" fmla="*/ 276 w 301"/>
                <a:gd name="T13" fmla="*/ 33 h 64"/>
                <a:gd name="T14" fmla="*/ 202 w 301"/>
                <a:gd name="T15" fmla="*/ 10 h 64"/>
                <a:gd name="T16" fmla="*/ 117 w 301"/>
                <a:gd name="T17" fmla="*/ 0 h 64"/>
                <a:gd name="T18" fmla="*/ 34 w 301"/>
                <a:gd name="T19" fmla="*/ 6 h 64"/>
                <a:gd name="T20" fmla="*/ 0 w 301"/>
                <a:gd name="T21" fmla="*/ 18 h 64"/>
                <a:gd name="T22" fmla="*/ 6 w 301"/>
                <a:gd name="T23" fmla="*/ 20 h 64"/>
                <a:gd name="T24" fmla="*/ 17 w 301"/>
                <a:gd name="T25" fmla="*/ 18 h 64"/>
                <a:gd name="T26" fmla="*/ 43 w 301"/>
                <a:gd name="T27" fmla="*/ 14 h 64"/>
                <a:gd name="T28" fmla="*/ 68 w 301"/>
                <a:gd name="T29" fmla="*/ 12 h 64"/>
                <a:gd name="T30" fmla="*/ 97 w 301"/>
                <a:gd name="T31" fmla="*/ 10 h 64"/>
                <a:gd name="T32" fmla="*/ 108 w 301"/>
                <a:gd name="T33" fmla="*/ 12 h 64"/>
                <a:gd name="T34" fmla="*/ 103 w 301"/>
                <a:gd name="T35" fmla="*/ 20 h 64"/>
                <a:gd name="T36" fmla="*/ 94 w 301"/>
                <a:gd name="T37" fmla="*/ 24 h 64"/>
                <a:gd name="T38" fmla="*/ 80 w 301"/>
                <a:gd name="T39" fmla="*/ 31 h 64"/>
                <a:gd name="T40" fmla="*/ 74 w 301"/>
                <a:gd name="T41" fmla="*/ 37 h 64"/>
                <a:gd name="T42" fmla="*/ 77 w 301"/>
                <a:gd name="T43" fmla="*/ 51 h 64"/>
                <a:gd name="T44" fmla="*/ 85 w 301"/>
                <a:gd name="T45" fmla="*/ 60 h 64"/>
                <a:gd name="T46" fmla="*/ 85 w 301"/>
                <a:gd name="T47" fmla="*/ 60 h 64"/>
                <a:gd name="T48" fmla="*/ 88 w 301"/>
                <a:gd name="T49" fmla="*/ 60 h 64"/>
                <a:gd name="T50" fmla="*/ 94 w 301"/>
                <a:gd name="T51" fmla="*/ 64 h 64"/>
                <a:gd name="T52" fmla="*/ 105 w 301"/>
                <a:gd name="T53" fmla="*/ 62 h 64"/>
                <a:gd name="T54" fmla="*/ 117 w 301"/>
                <a:gd name="T55" fmla="*/ 53 h 64"/>
                <a:gd name="T56" fmla="*/ 122 w 301"/>
                <a:gd name="T57" fmla="*/ 43 h 64"/>
                <a:gd name="T58" fmla="*/ 120 w 301"/>
                <a:gd name="T59" fmla="*/ 29 h 64"/>
                <a:gd name="T60" fmla="*/ 111 w 301"/>
                <a:gd name="T61" fmla="*/ 20 h 64"/>
                <a:gd name="T62" fmla="*/ 120 w 301"/>
                <a:gd name="T63" fmla="*/ 12 h 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1"/>
                <a:gd name="T97" fmla="*/ 0 h 64"/>
                <a:gd name="T98" fmla="*/ 301 w 301"/>
                <a:gd name="T99" fmla="*/ 64 h 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1" h="64">
                  <a:moveTo>
                    <a:pt x="122" y="10"/>
                  </a:moveTo>
                  <a:lnTo>
                    <a:pt x="151" y="12"/>
                  </a:lnTo>
                  <a:lnTo>
                    <a:pt x="176" y="14"/>
                  </a:lnTo>
                  <a:lnTo>
                    <a:pt x="199" y="20"/>
                  </a:lnTo>
                  <a:lnTo>
                    <a:pt x="222" y="24"/>
                  </a:lnTo>
                  <a:lnTo>
                    <a:pt x="244" y="33"/>
                  </a:lnTo>
                  <a:lnTo>
                    <a:pt x="261" y="39"/>
                  </a:lnTo>
                  <a:lnTo>
                    <a:pt x="278" y="49"/>
                  </a:lnTo>
                  <a:lnTo>
                    <a:pt x="293" y="57"/>
                  </a:lnTo>
                  <a:lnTo>
                    <a:pt x="296" y="57"/>
                  </a:lnTo>
                  <a:lnTo>
                    <a:pt x="296" y="55"/>
                  </a:lnTo>
                  <a:lnTo>
                    <a:pt x="298" y="51"/>
                  </a:lnTo>
                  <a:lnTo>
                    <a:pt x="301" y="49"/>
                  </a:lnTo>
                  <a:lnTo>
                    <a:pt x="276" y="33"/>
                  </a:lnTo>
                  <a:lnTo>
                    <a:pt x="242" y="20"/>
                  </a:lnTo>
                  <a:lnTo>
                    <a:pt x="202" y="10"/>
                  </a:lnTo>
                  <a:lnTo>
                    <a:pt x="159" y="4"/>
                  </a:lnTo>
                  <a:lnTo>
                    <a:pt x="117" y="0"/>
                  </a:lnTo>
                  <a:lnTo>
                    <a:pt x="74" y="2"/>
                  </a:lnTo>
                  <a:lnTo>
                    <a:pt x="34" y="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17" y="18"/>
                  </a:lnTo>
                  <a:lnTo>
                    <a:pt x="32" y="16"/>
                  </a:lnTo>
                  <a:lnTo>
                    <a:pt x="43" y="14"/>
                  </a:lnTo>
                  <a:lnTo>
                    <a:pt x="57" y="12"/>
                  </a:lnTo>
                  <a:lnTo>
                    <a:pt x="68" y="12"/>
                  </a:lnTo>
                  <a:lnTo>
                    <a:pt x="83" y="10"/>
                  </a:lnTo>
                  <a:lnTo>
                    <a:pt x="97" y="10"/>
                  </a:lnTo>
                  <a:lnTo>
                    <a:pt x="111" y="10"/>
                  </a:lnTo>
                  <a:lnTo>
                    <a:pt x="108" y="12"/>
                  </a:lnTo>
                  <a:lnTo>
                    <a:pt x="105" y="16"/>
                  </a:lnTo>
                  <a:lnTo>
                    <a:pt x="103" y="20"/>
                  </a:lnTo>
                  <a:lnTo>
                    <a:pt x="103" y="22"/>
                  </a:lnTo>
                  <a:lnTo>
                    <a:pt x="94" y="24"/>
                  </a:lnTo>
                  <a:lnTo>
                    <a:pt x="85" y="27"/>
                  </a:lnTo>
                  <a:lnTo>
                    <a:pt x="80" y="31"/>
                  </a:lnTo>
                  <a:lnTo>
                    <a:pt x="74" y="33"/>
                  </a:lnTo>
                  <a:lnTo>
                    <a:pt x="74" y="37"/>
                  </a:lnTo>
                  <a:lnTo>
                    <a:pt x="74" y="43"/>
                  </a:lnTo>
                  <a:lnTo>
                    <a:pt x="77" y="51"/>
                  </a:lnTo>
                  <a:lnTo>
                    <a:pt x="83" y="57"/>
                  </a:lnTo>
                  <a:lnTo>
                    <a:pt x="85" y="60"/>
                  </a:lnTo>
                  <a:lnTo>
                    <a:pt x="88" y="60"/>
                  </a:lnTo>
                  <a:lnTo>
                    <a:pt x="91" y="62"/>
                  </a:lnTo>
                  <a:lnTo>
                    <a:pt x="94" y="64"/>
                  </a:lnTo>
                  <a:lnTo>
                    <a:pt x="105" y="62"/>
                  </a:lnTo>
                  <a:lnTo>
                    <a:pt x="114" y="57"/>
                  </a:lnTo>
                  <a:lnTo>
                    <a:pt x="117" y="53"/>
                  </a:lnTo>
                  <a:lnTo>
                    <a:pt x="122" y="47"/>
                  </a:lnTo>
                  <a:lnTo>
                    <a:pt x="122" y="43"/>
                  </a:lnTo>
                  <a:lnTo>
                    <a:pt x="122" y="37"/>
                  </a:lnTo>
                  <a:lnTo>
                    <a:pt x="120" y="29"/>
                  </a:lnTo>
                  <a:lnTo>
                    <a:pt x="111" y="22"/>
                  </a:lnTo>
                  <a:lnTo>
                    <a:pt x="111" y="20"/>
                  </a:lnTo>
                  <a:lnTo>
                    <a:pt x="114" y="16"/>
                  </a:lnTo>
                  <a:lnTo>
                    <a:pt x="120" y="12"/>
                  </a:lnTo>
                  <a:lnTo>
                    <a:pt x="12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4" name="Freeform 27"/>
            <p:cNvSpPr>
              <a:spLocks/>
            </p:cNvSpPr>
            <p:nvPr/>
          </p:nvSpPr>
          <p:spPr bwMode="auto">
            <a:xfrm>
              <a:off x="3225" y="1363"/>
              <a:ext cx="17" cy="17"/>
            </a:xfrm>
            <a:custGeom>
              <a:avLst/>
              <a:gdLst>
                <a:gd name="T0" fmla="*/ 6 w 17"/>
                <a:gd name="T1" fmla="*/ 0 h 17"/>
                <a:gd name="T2" fmla="*/ 8 w 17"/>
                <a:gd name="T3" fmla="*/ 3 h 17"/>
                <a:gd name="T4" fmla="*/ 8 w 17"/>
                <a:gd name="T5" fmla="*/ 3 h 17"/>
                <a:gd name="T6" fmla="*/ 8 w 17"/>
                <a:gd name="T7" fmla="*/ 3 h 17"/>
                <a:gd name="T8" fmla="*/ 11 w 17"/>
                <a:gd name="T9" fmla="*/ 3 h 17"/>
                <a:gd name="T10" fmla="*/ 11 w 17"/>
                <a:gd name="T11" fmla="*/ 3 h 17"/>
                <a:gd name="T12" fmla="*/ 14 w 17"/>
                <a:gd name="T13" fmla="*/ 5 h 17"/>
                <a:gd name="T14" fmla="*/ 17 w 17"/>
                <a:gd name="T15" fmla="*/ 7 h 17"/>
                <a:gd name="T16" fmla="*/ 17 w 17"/>
                <a:gd name="T17" fmla="*/ 7 h 17"/>
                <a:gd name="T18" fmla="*/ 17 w 17"/>
                <a:gd name="T19" fmla="*/ 9 h 17"/>
                <a:gd name="T20" fmla="*/ 17 w 17"/>
                <a:gd name="T21" fmla="*/ 11 h 17"/>
                <a:gd name="T22" fmla="*/ 14 w 17"/>
                <a:gd name="T23" fmla="*/ 13 h 17"/>
                <a:gd name="T24" fmla="*/ 8 w 17"/>
                <a:gd name="T25" fmla="*/ 13 h 17"/>
                <a:gd name="T26" fmla="*/ 8 w 17"/>
                <a:gd name="T27" fmla="*/ 17 h 17"/>
                <a:gd name="T28" fmla="*/ 6 w 17"/>
                <a:gd name="T29" fmla="*/ 17 h 17"/>
                <a:gd name="T30" fmla="*/ 6 w 17"/>
                <a:gd name="T31" fmla="*/ 13 h 17"/>
                <a:gd name="T32" fmla="*/ 0 w 17"/>
                <a:gd name="T33" fmla="*/ 11 h 17"/>
                <a:gd name="T34" fmla="*/ 0 w 17"/>
                <a:gd name="T35" fmla="*/ 9 h 17"/>
                <a:gd name="T36" fmla="*/ 0 w 17"/>
                <a:gd name="T37" fmla="*/ 5 h 17"/>
                <a:gd name="T38" fmla="*/ 6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6" y="0"/>
                  </a:moveTo>
                  <a:lnTo>
                    <a:pt x="8" y="3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4" y="13"/>
                  </a:lnTo>
                  <a:lnTo>
                    <a:pt x="8" y="13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5" name="Freeform 28"/>
            <p:cNvSpPr>
              <a:spLocks/>
            </p:cNvSpPr>
            <p:nvPr/>
          </p:nvSpPr>
          <p:spPr bwMode="auto">
            <a:xfrm>
              <a:off x="3591" y="2377"/>
              <a:ext cx="28" cy="37"/>
            </a:xfrm>
            <a:custGeom>
              <a:avLst/>
              <a:gdLst>
                <a:gd name="T0" fmla="*/ 0 w 28"/>
                <a:gd name="T1" fmla="*/ 0 h 37"/>
                <a:gd name="T2" fmla="*/ 0 w 28"/>
                <a:gd name="T3" fmla="*/ 0 h 37"/>
                <a:gd name="T4" fmla="*/ 0 w 28"/>
                <a:gd name="T5" fmla="*/ 21 h 37"/>
                <a:gd name="T6" fmla="*/ 0 w 28"/>
                <a:gd name="T7" fmla="*/ 33 h 37"/>
                <a:gd name="T8" fmla="*/ 0 w 28"/>
                <a:gd name="T9" fmla="*/ 37 h 37"/>
                <a:gd name="T10" fmla="*/ 14 w 28"/>
                <a:gd name="T11" fmla="*/ 37 h 37"/>
                <a:gd name="T12" fmla="*/ 14 w 28"/>
                <a:gd name="T13" fmla="*/ 37 h 37"/>
                <a:gd name="T14" fmla="*/ 28 w 28"/>
                <a:gd name="T15" fmla="*/ 37 h 37"/>
                <a:gd name="T16" fmla="*/ 28 w 28"/>
                <a:gd name="T17" fmla="*/ 33 h 37"/>
                <a:gd name="T18" fmla="*/ 28 w 28"/>
                <a:gd name="T19" fmla="*/ 21 h 37"/>
                <a:gd name="T20" fmla="*/ 28 w 28"/>
                <a:gd name="T21" fmla="*/ 0 h 37"/>
                <a:gd name="T22" fmla="*/ 28 w 28"/>
                <a:gd name="T23" fmla="*/ 0 h 37"/>
                <a:gd name="T24" fmla="*/ 0 w 28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7"/>
                <a:gd name="T41" fmla="*/ 28 w 28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7">
                  <a:moveTo>
                    <a:pt x="0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4" y="37"/>
                  </a:lnTo>
                  <a:lnTo>
                    <a:pt x="28" y="37"/>
                  </a:lnTo>
                  <a:lnTo>
                    <a:pt x="28" y="33"/>
                  </a:lnTo>
                  <a:lnTo>
                    <a:pt x="28" y="21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6" name="Freeform 29"/>
            <p:cNvSpPr>
              <a:spLocks/>
            </p:cNvSpPr>
            <p:nvPr/>
          </p:nvSpPr>
          <p:spPr bwMode="auto">
            <a:xfrm>
              <a:off x="3023" y="2187"/>
              <a:ext cx="596" cy="190"/>
            </a:xfrm>
            <a:custGeom>
              <a:avLst/>
              <a:gdLst>
                <a:gd name="T0" fmla="*/ 29 w 596"/>
                <a:gd name="T1" fmla="*/ 190 h 190"/>
                <a:gd name="T2" fmla="*/ 29 w 596"/>
                <a:gd name="T3" fmla="*/ 190 h 190"/>
                <a:gd name="T4" fmla="*/ 35 w 596"/>
                <a:gd name="T5" fmla="*/ 149 h 190"/>
                <a:gd name="T6" fmla="*/ 52 w 596"/>
                <a:gd name="T7" fmla="*/ 114 h 190"/>
                <a:gd name="T8" fmla="*/ 77 w 596"/>
                <a:gd name="T9" fmla="*/ 85 h 190"/>
                <a:gd name="T10" fmla="*/ 111 w 596"/>
                <a:gd name="T11" fmla="*/ 62 h 190"/>
                <a:gd name="T12" fmla="*/ 151 w 596"/>
                <a:gd name="T13" fmla="*/ 41 h 190"/>
                <a:gd name="T14" fmla="*/ 196 w 596"/>
                <a:gd name="T15" fmla="*/ 31 h 190"/>
                <a:gd name="T16" fmla="*/ 245 w 596"/>
                <a:gd name="T17" fmla="*/ 23 h 190"/>
                <a:gd name="T18" fmla="*/ 298 w 596"/>
                <a:gd name="T19" fmla="*/ 21 h 190"/>
                <a:gd name="T20" fmla="*/ 352 w 596"/>
                <a:gd name="T21" fmla="*/ 25 h 190"/>
                <a:gd name="T22" fmla="*/ 401 w 596"/>
                <a:gd name="T23" fmla="*/ 33 h 190"/>
                <a:gd name="T24" fmla="*/ 446 w 596"/>
                <a:gd name="T25" fmla="*/ 46 h 190"/>
                <a:gd name="T26" fmla="*/ 486 w 596"/>
                <a:gd name="T27" fmla="*/ 66 h 190"/>
                <a:gd name="T28" fmla="*/ 520 w 596"/>
                <a:gd name="T29" fmla="*/ 89 h 190"/>
                <a:gd name="T30" fmla="*/ 545 w 596"/>
                <a:gd name="T31" fmla="*/ 118 h 190"/>
                <a:gd name="T32" fmla="*/ 562 w 596"/>
                <a:gd name="T33" fmla="*/ 151 h 190"/>
                <a:gd name="T34" fmla="*/ 568 w 596"/>
                <a:gd name="T35" fmla="*/ 190 h 190"/>
                <a:gd name="T36" fmla="*/ 596 w 596"/>
                <a:gd name="T37" fmla="*/ 190 h 190"/>
                <a:gd name="T38" fmla="*/ 591 w 596"/>
                <a:gd name="T39" fmla="*/ 147 h 190"/>
                <a:gd name="T40" fmla="*/ 568 w 596"/>
                <a:gd name="T41" fmla="*/ 109 h 190"/>
                <a:gd name="T42" fmla="*/ 543 w 596"/>
                <a:gd name="T43" fmla="*/ 76 h 190"/>
                <a:gd name="T44" fmla="*/ 503 w 596"/>
                <a:gd name="T45" fmla="*/ 50 h 190"/>
                <a:gd name="T46" fmla="*/ 457 w 596"/>
                <a:gd name="T47" fmla="*/ 29 h 190"/>
                <a:gd name="T48" fmla="*/ 406 w 596"/>
                <a:gd name="T49" fmla="*/ 12 h 190"/>
                <a:gd name="T50" fmla="*/ 352 w 596"/>
                <a:gd name="T51" fmla="*/ 4 h 190"/>
                <a:gd name="T52" fmla="*/ 298 w 596"/>
                <a:gd name="T53" fmla="*/ 0 h 190"/>
                <a:gd name="T54" fmla="*/ 245 w 596"/>
                <a:gd name="T55" fmla="*/ 2 h 190"/>
                <a:gd name="T56" fmla="*/ 191 w 596"/>
                <a:gd name="T57" fmla="*/ 10 h 190"/>
                <a:gd name="T58" fmla="*/ 140 w 596"/>
                <a:gd name="T59" fmla="*/ 25 h 190"/>
                <a:gd name="T60" fmla="*/ 94 w 596"/>
                <a:gd name="T61" fmla="*/ 46 h 190"/>
                <a:gd name="T62" fmla="*/ 54 w 596"/>
                <a:gd name="T63" fmla="*/ 72 h 190"/>
                <a:gd name="T64" fmla="*/ 29 w 596"/>
                <a:gd name="T65" fmla="*/ 105 h 190"/>
                <a:gd name="T66" fmla="*/ 6 w 596"/>
                <a:gd name="T67" fmla="*/ 145 h 190"/>
                <a:gd name="T68" fmla="*/ 0 w 596"/>
                <a:gd name="T69" fmla="*/ 190 h 190"/>
                <a:gd name="T70" fmla="*/ 0 w 596"/>
                <a:gd name="T71" fmla="*/ 190 h 190"/>
                <a:gd name="T72" fmla="*/ 29 w 596"/>
                <a:gd name="T73" fmla="*/ 190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190"/>
                <a:gd name="T113" fmla="*/ 596 w 596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190">
                  <a:moveTo>
                    <a:pt x="29" y="190"/>
                  </a:moveTo>
                  <a:lnTo>
                    <a:pt x="29" y="190"/>
                  </a:lnTo>
                  <a:lnTo>
                    <a:pt x="35" y="149"/>
                  </a:lnTo>
                  <a:lnTo>
                    <a:pt x="52" y="114"/>
                  </a:lnTo>
                  <a:lnTo>
                    <a:pt x="77" y="85"/>
                  </a:lnTo>
                  <a:lnTo>
                    <a:pt x="111" y="62"/>
                  </a:lnTo>
                  <a:lnTo>
                    <a:pt x="151" y="41"/>
                  </a:lnTo>
                  <a:lnTo>
                    <a:pt x="196" y="31"/>
                  </a:lnTo>
                  <a:lnTo>
                    <a:pt x="245" y="23"/>
                  </a:lnTo>
                  <a:lnTo>
                    <a:pt x="298" y="21"/>
                  </a:lnTo>
                  <a:lnTo>
                    <a:pt x="352" y="25"/>
                  </a:lnTo>
                  <a:lnTo>
                    <a:pt x="401" y="33"/>
                  </a:lnTo>
                  <a:lnTo>
                    <a:pt x="446" y="46"/>
                  </a:lnTo>
                  <a:lnTo>
                    <a:pt x="486" y="66"/>
                  </a:lnTo>
                  <a:lnTo>
                    <a:pt x="520" y="89"/>
                  </a:lnTo>
                  <a:lnTo>
                    <a:pt x="545" y="118"/>
                  </a:lnTo>
                  <a:lnTo>
                    <a:pt x="562" y="151"/>
                  </a:lnTo>
                  <a:lnTo>
                    <a:pt x="568" y="190"/>
                  </a:lnTo>
                  <a:lnTo>
                    <a:pt x="596" y="190"/>
                  </a:lnTo>
                  <a:lnTo>
                    <a:pt x="591" y="147"/>
                  </a:lnTo>
                  <a:lnTo>
                    <a:pt x="568" y="109"/>
                  </a:lnTo>
                  <a:lnTo>
                    <a:pt x="543" y="76"/>
                  </a:lnTo>
                  <a:lnTo>
                    <a:pt x="503" y="50"/>
                  </a:lnTo>
                  <a:lnTo>
                    <a:pt x="457" y="29"/>
                  </a:lnTo>
                  <a:lnTo>
                    <a:pt x="406" y="12"/>
                  </a:lnTo>
                  <a:lnTo>
                    <a:pt x="352" y="4"/>
                  </a:lnTo>
                  <a:lnTo>
                    <a:pt x="298" y="0"/>
                  </a:lnTo>
                  <a:lnTo>
                    <a:pt x="245" y="2"/>
                  </a:lnTo>
                  <a:lnTo>
                    <a:pt x="191" y="10"/>
                  </a:lnTo>
                  <a:lnTo>
                    <a:pt x="140" y="25"/>
                  </a:lnTo>
                  <a:lnTo>
                    <a:pt x="94" y="46"/>
                  </a:lnTo>
                  <a:lnTo>
                    <a:pt x="54" y="72"/>
                  </a:lnTo>
                  <a:lnTo>
                    <a:pt x="29" y="105"/>
                  </a:lnTo>
                  <a:lnTo>
                    <a:pt x="6" y="145"/>
                  </a:lnTo>
                  <a:lnTo>
                    <a:pt x="0" y="190"/>
                  </a:lnTo>
                  <a:lnTo>
                    <a:pt x="29" y="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7" name="Freeform 30"/>
            <p:cNvSpPr>
              <a:spLocks/>
            </p:cNvSpPr>
            <p:nvPr/>
          </p:nvSpPr>
          <p:spPr bwMode="auto">
            <a:xfrm>
              <a:off x="3023" y="2377"/>
              <a:ext cx="29" cy="47"/>
            </a:xfrm>
            <a:custGeom>
              <a:avLst/>
              <a:gdLst>
                <a:gd name="T0" fmla="*/ 15 w 29"/>
                <a:gd name="T1" fmla="*/ 27 h 47"/>
                <a:gd name="T2" fmla="*/ 15 w 29"/>
                <a:gd name="T3" fmla="*/ 37 h 47"/>
                <a:gd name="T4" fmla="*/ 29 w 29"/>
                <a:gd name="T5" fmla="*/ 37 h 47"/>
                <a:gd name="T6" fmla="*/ 29 w 29"/>
                <a:gd name="T7" fmla="*/ 33 h 47"/>
                <a:gd name="T8" fmla="*/ 29 w 29"/>
                <a:gd name="T9" fmla="*/ 21 h 47"/>
                <a:gd name="T10" fmla="*/ 29 w 29"/>
                <a:gd name="T11" fmla="*/ 0 h 47"/>
                <a:gd name="T12" fmla="*/ 0 w 29"/>
                <a:gd name="T13" fmla="*/ 0 h 47"/>
                <a:gd name="T14" fmla="*/ 0 w 29"/>
                <a:gd name="T15" fmla="*/ 21 h 47"/>
                <a:gd name="T16" fmla="*/ 0 w 29"/>
                <a:gd name="T17" fmla="*/ 33 h 47"/>
                <a:gd name="T18" fmla="*/ 0 w 29"/>
                <a:gd name="T19" fmla="*/ 37 h 47"/>
                <a:gd name="T20" fmla="*/ 15 w 29"/>
                <a:gd name="T21" fmla="*/ 37 h 47"/>
                <a:gd name="T22" fmla="*/ 15 w 29"/>
                <a:gd name="T23" fmla="*/ 47 h 47"/>
                <a:gd name="T24" fmla="*/ 0 w 29"/>
                <a:gd name="T25" fmla="*/ 37 h 47"/>
                <a:gd name="T26" fmla="*/ 0 w 29"/>
                <a:gd name="T27" fmla="*/ 47 h 47"/>
                <a:gd name="T28" fmla="*/ 15 w 29"/>
                <a:gd name="T29" fmla="*/ 47 h 47"/>
                <a:gd name="T30" fmla="*/ 15 w 29"/>
                <a:gd name="T31" fmla="*/ 27 h 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47"/>
                <a:gd name="T50" fmla="*/ 29 w 29"/>
                <a:gd name="T51" fmla="*/ 47 h 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47">
                  <a:moveTo>
                    <a:pt x="15" y="27"/>
                  </a:moveTo>
                  <a:lnTo>
                    <a:pt x="15" y="37"/>
                  </a:lnTo>
                  <a:lnTo>
                    <a:pt x="29" y="37"/>
                  </a:lnTo>
                  <a:lnTo>
                    <a:pt x="29" y="33"/>
                  </a:lnTo>
                  <a:lnTo>
                    <a:pt x="29" y="21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5" y="37"/>
                  </a:lnTo>
                  <a:lnTo>
                    <a:pt x="15" y="47"/>
                  </a:lnTo>
                  <a:lnTo>
                    <a:pt x="0" y="37"/>
                  </a:lnTo>
                  <a:lnTo>
                    <a:pt x="0" y="47"/>
                  </a:lnTo>
                  <a:lnTo>
                    <a:pt x="15" y="47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8" name="Freeform 31"/>
            <p:cNvSpPr>
              <a:spLocks/>
            </p:cNvSpPr>
            <p:nvPr/>
          </p:nvSpPr>
          <p:spPr bwMode="auto">
            <a:xfrm>
              <a:off x="3038" y="2404"/>
              <a:ext cx="581" cy="20"/>
            </a:xfrm>
            <a:custGeom>
              <a:avLst/>
              <a:gdLst>
                <a:gd name="T0" fmla="*/ 553 w 581"/>
                <a:gd name="T1" fmla="*/ 10 h 20"/>
                <a:gd name="T2" fmla="*/ 567 w 581"/>
                <a:gd name="T3" fmla="*/ 0 h 20"/>
                <a:gd name="T4" fmla="*/ 0 w 581"/>
                <a:gd name="T5" fmla="*/ 0 h 20"/>
                <a:gd name="T6" fmla="*/ 0 w 581"/>
                <a:gd name="T7" fmla="*/ 20 h 20"/>
                <a:gd name="T8" fmla="*/ 567 w 581"/>
                <a:gd name="T9" fmla="*/ 20 h 20"/>
                <a:gd name="T10" fmla="*/ 581 w 581"/>
                <a:gd name="T11" fmla="*/ 10 h 20"/>
                <a:gd name="T12" fmla="*/ 567 w 581"/>
                <a:gd name="T13" fmla="*/ 20 h 20"/>
                <a:gd name="T14" fmla="*/ 581 w 581"/>
                <a:gd name="T15" fmla="*/ 20 h 20"/>
                <a:gd name="T16" fmla="*/ 581 w 581"/>
                <a:gd name="T17" fmla="*/ 10 h 20"/>
                <a:gd name="T18" fmla="*/ 553 w 581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1"/>
                <a:gd name="T31" fmla="*/ 0 h 20"/>
                <a:gd name="T32" fmla="*/ 581 w 581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1" h="20">
                  <a:moveTo>
                    <a:pt x="553" y="10"/>
                  </a:moveTo>
                  <a:lnTo>
                    <a:pt x="56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67" y="20"/>
                  </a:lnTo>
                  <a:lnTo>
                    <a:pt x="581" y="10"/>
                  </a:lnTo>
                  <a:lnTo>
                    <a:pt x="567" y="20"/>
                  </a:lnTo>
                  <a:lnTo>
                    <a:pt x="581" y="20"/>
                  </a:lnTo>
                  <a:lnTo>
                    <a:pt x="581" y="10"/>
                  </a:lnTo>
                  <a:lnTo>
                    <a:pt x="55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9" name="Freeform 32"/>
            <p:cNvSpPr>
              <a:spLocks/>
            </p:cNvSpPr>
            <p:nvPr/>
          </p:nvSpPr>
          <p:spPr bwMode="auto">
            <a:xfrm>
              <a:off x="3310" y="2199"/>
              <a:ext cx="29" cy="213"/>
            </a:xfrm>
            <a:custGeom>
              <a:avLst/>
              <a:gdLst>
                <a:gd name="T0" fmla="*/ 14 w 29"/>
                <a:gd name="T1" fmla="*/ 213 h 213"/>
                <a:gd name="T2" fmla="*/ 29 w 29"/>
                <a:gd name="T3" fmla="*/ 213 h 213"/>
                <a:gd name="T4" fmla="*/ 29 w 29"/>
                <a:gd name="T5" fmla="*/ 0 h 213"/>
                <a:gd name="T6" fmla="*/ 0 w 29"/>
                <a:gd name="T7" fmla="*/ 0 h 213"/>
                <a:gd name="T8" fmla="*/ 0 w 29"/>
                <a:gd name="T9" fmla="*/ 213 h 213"/>
                <a:gd name="T10" fmla="*/ 14 w 29"/>
                <a:gd name="T11" fmla="*/ 213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3"/>
                <a:gd name="T20" fmla="*/ 29 w 29"/>
                <a:gd name="T21" fmla="*/ 213 h 2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3">
                  <a:moveTo>
                    <a:pt x="14" y="213"/>
                  </a:moveTo>
                  <a:lnTo>
                    <a:pt x="29" y="213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3"/>
                  </a:lnTo>
                  <a:lnTo>
                    <a:pt x="14" y="2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0" name="Freeform 33"/>
            <p:cNvSpPr>
              <a:spLocks/>
            </p:cNvSpPr>
            <p:nvPr/>
          </p:nvSpPr>
          <p:spPr bwMode="auto">
            <a:xfrm>
              <a:off x="3316" y="2251"/>
              <a:ext cx="235" cy="167"/>
            </a:xfrm>
            <a:custGeom>
              <a:avLst/>
              <a:gdLst>
                <a:gd name="T0" fmla="*/ 8 w 235"/>
                <a:gd name="T1" fmla="*/ 161 h 167"/>
                <a:gd name="T2" fmla="*/ 17 w 235"/>
                <a:gd name="T3" fmla="*/ 167 h 167"/>
                <a:gd name="T4" fmla="*/ 235 w 235"/>
                <a:gd name="T5" fmla="*/ 12 h 167"/>
                <a:gd name="T6" fmla="*/ 218 w 235"/>
                <a:gd name="T7" fmla="*/ 0 h 167"/>
                <a:gd name="T8" fmla="*/ 0 w 235"/>
                <a:gd name="T9" fmla="*/ 155 h 167"/>
                <a:gd name="T10" fmla="*/ 8 w 235"/>
                <a:gd name="T11" fmla="*/ 161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67"/>
                <a:gd name="T20" fmla="*/ 235 w 235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67">
                  <a:moveTo>
                    <a:pt x="8" y="161"/>
                  </a:moveTo>
                  <a:lnTo>
                    <a:pt x="17" y="167"/>
                  </a:lnTo>
                  <a:lnTo>
                    <a:pt x="235" y="12"/>
                  </a:lnTo>
                  <a:lnTo>
                    <a:pt x="218" y="0"/>
                  </a:lnTo>
                  <a:lnTo>
                    <a:pt x="0" y="155"/>
                  </a:lnTo>
                  <a:lnTo>
                    <a:pt x="8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1" name="Freeform 34"/>
            <p:cNvSpPr>
              <a:spLocks/>
            </p:cNvSpPr>
            <p:nvPr/>
          </p:nvSpPr>
          <p:spPr bwMode="auto">
            <a:xfrm>
              <a:off x="3106" y="2247"/>
              <a:ext cx="227" cy="171"/>
            </a:xfrm>
            <a:custGeom>
              <a:avLst/>
              <a:gdLst>
                <a:gd name="T0" fmla="*/ 218 w 227"/>
                <a:gd name="T1" fmla="*/ 165 h 171"/>
                <a:gd name="T2" fmla="*/ 227 w 227"/>
                <a:gd name="T3" fmla="*/ 159 h 171"/>
                <a:gd name="T4" fmla="*/ 17 w 227"/>
                <a:gd name="T5" fmla="*/ 0 h 171"/>
                <a:gd name="T6" fmla="*/ 0 w 227"/>
                <a:gd name="T7" fmla="*/ 12 h 171"/>
                <a:gd name="T8" fmla="*/ 210 w 227"/>
                <a:gd name="T9" fmla="*/ 171 h 171"/>
                <a:gd name="T10" fmla="*/ 218 w 227"/>
                <a:gd name="T11" fmla="*/ 165 h 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7"/>
                <a:gd name="T19" fmla="*/ 0 h 171"/>
                <a:gd name="T20" fmla="*/ 227 w 227"/>
                <a:gd name="T21" fmla="*/ 171 h 1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7" h="171">
                  <a:moveTo>
                    <a:pt x="218" y="165"/>
                  </a:moveTo>
                  <a:lnTo>
                    <a:pt x="227" y="159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210" y="171"/>
                  </a:lnTo>
                  <a:lnTo>
                    <a:pt x="218" y="1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2" name="Freeform 35"/>
            <p:cNvSpPr>
              <a:spLocks/>
            </p:cNvSpPr>
            <p:nvPr/>
          </p:nvSpPr>
          <p:spPr bwMode="auto">
            <a:xfrm>
              <a:off x="1749" y="1719"/>
              <a:ext cx="321" cy="270"/>
            </a:xfrm>
            <a:custGeom>
              <a:avLst/>
              <a:gdLst>
                <a:gd name="T0" fmla="*/ 134 w 321"/>
                <a:gd name="T1" fmla="*/ 6 h 270"/>
                <a:gd name="T2" fmla="*/ 136 w 321"/>
                <a:gd name="T3" fmla="*/ 20 h 270"/>
                <a:gd name="T4" fmla="*/ 136 w 321"/>
                <a:gd name="T5" fmla="*/ 37 h 270"/>
                <a:gd name="T6" fmla="*/ 139 w 321"/>
                <a:gd name="T7" fmla="*/ 61 h 270"/>
                <a:gd name="T8" fmla="*/ 159 w 321"/>
                <a:gd name="T9" fmla="*/ 70 h 270"/>
                <a:gd name="T10" fmla="*/ 202 w 321"/>
                <a:gd name="T11" fmla="*/ 68 h 270"/>
                <a:gd name="T12" fmla="*/ 233 w 321"/>
                <a:gd name="T13" fmla="*/ 72 h 270"/>
                <a:gd name="T14" fmla="*/ 261 w 321"/>
                <a:gd name="T15" fmla="*/ 82 h 270"/>
                <a:gd name="T16" fmla="*/ 290 w 321"/>
                <a:gd name="T17" fmla="*/ 92 h 270"/>
                <a:gd name="T18" fmla="*/ 315 w 321"/>
                <a:gd name="T19" fmla="*/ 99 h 270"/>
                <a:gd name="T20" fmla="*/ 298 w 321"/>
                <a:gd name="T21" fmla="*/ 101 h 270"/>
                <a:gd name="T22" fmla="*/ 256 w 321"/>
                <a:gd name="T23" fmla="*/ 105 h 270"/>
                <a:gd name="T24" fmla="*/ 239 w 321"/>
                <a:gd name="T25" fmla="*/ 101 h 270"/>
                <a:gd name="T26" fmla="*/ 227 w 321"/>
                <a:gd name="T27" fmla="*/ 101 h 270"/>
                <a:gd name="T28" fmla="*/ 241 w 321"/>
                <a:gd name="T29" fmla="*/ 113 h 270"/>
                <a:gd name="T30" fmla="*/ 281 w 321"/>
                <a:gd name="T31" fmla="*/ 144 h 270"/>
                <a:gd name="T32" fmla="*/ 301 w 321"/>
                <a:gd name="T33" fmla="*/ 175 h 270"/>
                <a:gd name="T34" fmla="*/ 315 w 321"/>
                <a:gd name="T35" fmla="*/ 194 h 270"/>
                <a:gd name="T36" fmla="*/ 309 w 321"/>
                <a:gd name="T37" fmla="*/ 194 h 270"/>
                <a:gd name="T38" fmla="*/ 292 w 321"/>
                <a:gd name="T39" fmla="*/ 181 h 270"/>
                <a:gd name="T40" fmla="*/ 264 w 321"/>
                <a:gd name="T41" fmla="*/ 171 h 270"/>
                <a:gd name="T42" fmla="*/ 216 w 321"/>
                <a:gd name="T43" fmla="*/ 150 h 270"/>
                <a:gd name="T44" fmla="*/ 216 w 321"/>
                <a:gd name="T45" fmla="*/ 177 h 270"/>
                <a:gd name="T46" fmla="*/ 213 w 321"/>
                <a:gd name="T47" fmla="*/ 243 h 270"/>
                <a:gd name="T48" fmla="*/ 199 w 321"/>
                <a:gd name="T49" fmla="*/ 245 h 270"/>
                <a:gd name="T50" fmla="*/ 153 w 321"/>
                <a:gd name="T51" fmla="*/ 185 h 270"/>
                <a:gd name="T52" fmla="*/ 142 w 321"/>
                <a:gd name="T53" fmla="*/ 146 h 270"/>
                <a:gd name="T54" fmla="*/ 136 w 321"/>
                <a:gd name="T55" fmla="*/ 156 h 270"/>
                <a:gd name="T56" fmla="*/ 125 w 321"/>
                <a:gd name="T57" fmla="*/ 187 h 270"/>
                <a:gd name="T58" fmla="*/ 77 w 321"/>
                <a:gd name="T59" fmla="*/ 231 h 270"/>
                <a:gd name="T60" fmla="*/ 74 w 321"/>
                <a:gd name="T61" fmla="*/ 210 h 270"/>
                <a:gd name="T62" fmla="*/ 82 w 321"/>
                <a:gd name="T63" fmla="*/ 140 h 270"/>
                <a:gd name="T64" fmla="*/ 102 w 321"/>
                <a:gd name="T65" fmla="*/ 117 h 270"/>
                <a:gd name="T66" fmla="*/ 97 w 321"/>
                <a:gd name="T67" fmla="*/ 115 h 270"/>
                <a:gd name="T68" fmla="*/ 82 w 321"/>
                <a:gd name="T69" fmla="*/ 125 h 270"/>
                <a:gd name="T70" fmla="*/ 68 w 321"/>
                <a:gd name="T71" fmla="*/ 130 h 270"/>
                <a:gd name="T72" fmla="*/ 48 w 321"/>
                <a:gd name="T73" fmla="*/ 130 h 270"/>
                <a:gd name="T74" fmla="*/ 20 w 321"/>
                <a:gd name="T75" fmla="*/ 132 h 270"/>
                <a:gd name="T76" fmla="*/ 17 w 321"/>
                <a:gd name="T77" fmla="*/ 128 h 270"/>
                <a:gd name="T78" fmla="*/ 40 w 321"/>
                <a:gd name="T79" fmla="*/ 109 h 270"/>
                <a:gd name="T80" fmla="*/ 74 w 321"/>
                <a:gd name="T81" fmla="*/ 88 h 270"/>
                <a:gd name="T82" fmla="*/ 119 w 321"/>
                <a:gd name="T83" fmla="*/ 76 h 270"/>
                <a:gd name="T84" fmla="*/ 136 w 321"/>
                <a:gd name="T85" fmla="*/ 66 h 270"/>
                <a:gd name="T86" fmla="*/ 131 w 321"/>
                <a:gd name="T87" fmla="*/ 39 h 270"/>
                <a:gd name="T88" fmla="*/ 131 w 321"/>
                <a:gd name="T89" fmla="*/ 20 h 270"/>
                <a:gd name="T90" fmla="*/ 131 w 321"/>
                <a:gd name="T91" fmla="*/ 6 h 270"/>
                <a:gd name="T92" fmla="*/ 134 w 321"/>
                <a:gd name="T93" fmla="*/ 0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1"/>
                <a:gd name="T142" fmla="*/ 0 h 270"/>
                <a:gd name="T143" fmla="*/ 321 w 321"/>
                <a:gd name="T144" fmla="*/ 270 h 27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1" h="270">
                  <a:moveTo>
                    <a:pt x="134" y="0"/>
                  </a:moveTo>
                  <a:lnTo>
                    <a:pt x="134" y="6"/>
                  </a:lnTo>
                  <a:lnTo>
                    <a:pt x="136" y="12"/>
                  </a:lnTo>
                  <a:lnTo>
                    <a:pt x="136" y="20"/>
                  </a:lnTo>
                  <a:lnTo>
                    <a:pt x="136" y="26"/>
                  </a:lnTo>
                  <a:lnTo>
                    <a:pt x="136" y="37"/>
                  </a:lnTo>
                  <a:lnTo>
                    <a:pt x="136" y="49"/>
                  </a:lnTo>
                  <a:lnTo>
                    <a:pt x="139" y="61"/>
                  </a:lnTo>
                  <a:lnTo>
                    <a:pt x="145" y="72"/>
                  </a:lnTo>
                  <a:lnTo>
                    <a:pt x="159" y="70"/>
                  </a:lnTo>
                  <a:lnTo>
                    <a:pt x="179" y="68"/>
                  </a:lnTo>
                  <a:lnTo>
                    <a:pt x="202" y="68"/>
                  </a:lnTo>
                  <a:lnTo>
                    <a:pt x="224" y="70"/>
                  </a:lnTo>
                  <a:lnTo>
                    <a:pt x="233" y="72"/>
                  </a:lnTo>
                  <a:lnTo>
                    <a:pt x="247" y="76"/>
                  </a:lnTo>
                  <a:lnTo>
                    <a:pt x="261" y="82"/>
                  </a:lnTo>
                  <a:lnTo>
                    <a:pt x="275" y="86"/>
                  </a:lnTo>
                  <a:lnTo>
                    <a:pt x="290" y="92"/>
                  </a:lnTo>
                  <a:lnTo>
                    <a:pt x="304" y="97"/>
                  </a:lnTo>
                  <a:lnTo>
                    <a:pt x="315" y="99"/>
                  </a:lnTo>
                  <a:lnTo>
                    <a:pt x="321" y="99"/>
                  </a:lnTo>
                  <a:lnTo>
                    <a:pt x="298" y="101"/>
                  </a:lnTo>
                  <a:lnTo>
                    <a:pt x="275" y="103"/>
                  </a:lnTo>
                  <a:lnTo>
                    <a:pt x="256" y="105"/>
                  </a:lnTo>
                  <a:lnTo>
                    <a:pt x="244" y="103"/>
                  </a:lnTo>
                  <a:lnTo>
                    <a:pt x="239" y="101"/>
                  </a:lnTo>
                  <a:lnTo>
                    <a:pt x="233" y="101"/>
                  </a:lnTo>
                  <a:lnTo>
                    <a:pt x="227" y="101"/>
                  </a:lnTo>
                  <a:lnTo>
                    <a:pt x="221" y="101"/>
                  </a:lnTo>
                  <a:lnTo>
                    <a:pt x="241" y="113"/>
                  </a:lnTo>
                  <a:lnTo>
                    <a:pt x="261" y="128"/>
                  </a:lnTo>
                  <a:lnTo>
                    <a:pt x="281" y="144"/>
                  </a:lnTo>
                  <a:lnTo>
                    <a:pt x="292" y="167"/>
                  </a:lnTo>
                  <a:lnTo>
                    <a:pt x="301" y="175"/>
                  </a:lnTo>
                  <a:lnTo>
                    <a:pt x="309" y="183"/>
                  </a:lnTo>
                  <a:lnTo>
                    <a:pt x="315" y="194"/>
                  </a:lnTo>
                  <a:lnTo>
                    <a:pt x="315" y="202"/>
                  </a:lnTo>
                  <a:lnTo>
                    <a:pt x="309" y="194"/>
                  </a:lnTo>
                  <a:lnTo>
                    <a:pt x="301" y="185"/>
                  </a:lnTo>
                  <a:lnTo>
                    <a:pt x="292" y="181"/>
                  </a:lnTo>
                  <a:lnTo>
                    <a:pt x="281" y="177"/>
                  </a:lnTo>
                  <a:lnTo>
                    <a:pt x="264" y="171"/>
                  </a:lnTo>
                  <a:lnTo>
                    <a:pt x="241" y="163"/>
                  </a:lnTo>
                  <a:lnTo>
                    <a:pt x="216" y="150"/>
                  </a:lnTo>
                  <a:lnTo>
                    <a:pt x="202" y="138"/>
                  </a:lnTo>
                  <a:lnTo>
                    <a:pt x="216" y="177"/>
                  </a:lnTo>
                  <a:lnTo>
                    <a:pt x="216" y="212"/>
                  </a:lnTo>
                  <a:lnTo>
                    <a:pt x="213" y="243"/>
                  </a:lnTo>
                  <a:lnTo>
                    <a:pt x="219" y="270"/>
                  </a:lnTo>
                  <a:lnTo>
                    <a:pt x="199" y="245"/>
                  </a:lnTo>
                  <a:lnTo>
                    <a:pt x="173" y="218"/>
                  </a:lnTo>
                  <a:lnTo>
                    <a:pt x="153" y="185"/>
                  </a:lnTo>
                  <a:lnTo>
                    <a:pt x="148" y="144"/>
                  </a:lnTo>
                  <a:lnTo>
                    <a:pt x="142" y="146"/>
                  </a:lnTo>
                  <a:lnTo>
                    <a:pt x="139" y="150"/>
                  </a:lnTo>
                  <a:lnTo>
                    <a:pt x="136" y="156"/>
                  </a:lnTo>
                  <a:lnTo>
                    <a:pt x="136" y="165"/>
                  </a:lnTo>
                  <a:lnTo>
                    <a:pt x="125" y="187"/>
                  </a:lnTo>
                  <a:lnTo>
                    <a:pt x="102" y="210"/>
                  </a:lnTo>
                  <a:lnTo>
                    <a:pt x="77" y="231"/>
                  </a:lnTo>
                  <a:lnTo>
                    <a:pt x="57" y="253"/>
                  </a:lnTo>
                  <a:lnTo>
                    <a:pt x="74" y="210"/>
                  </a:lnTo>
                  <a:lnTo>
                    <a:pt x="77" y="171"/>
                  </a:lnTo>
                  <a:lnTo>
                    <a:pt x="82" y="140"/>
                  </a:lnTo>
                  <a:lnTo>
                    <a:pt x="102" y="121"/>
                  </a:lnTo>
                  <a:lnTo>
                    <a:pt x="102" y="117"/>
                  </a:lnTo>
                  <a:lnTo>
                    <a:pt x="99" y="115"/>
                  </a:lnTo>
                  <a:lnTo>
                    <a:pt x="97" y="115"/>
                  </a:lnTo>
                  <a:lnTo>
                    <a:pt x="91" y="119"/>
                  </a:lnTo>
                  <a:lnTo>
                    <a:pt x="82" y="125"/>
                  </a:lnTo>
                  <a:lnTo>
                    <a:pt x="77" y="130"/>
                  </a:lnTo>
                  <a:lnTo>
                    <a:pt x="68" y="130"/>
                  </a:lnTo>
                  <a:lnTo>
                    <a:pt x="60" y="130"/>
                  </a:lnTo>
                  <a:lnTo>
                    <a:pt x="48" y="130"/>
                  </a:lnTo>
                  <a:lnTo>
                    <a:pt x="34" y="130"/>
                  </a:lnTo>
                  <a:lnTo>
                    <a:pt x="20" y="132"/>
                  </a:lnTo>
                  <a:lnTo>
                    <a:pt x="0" y="134"/>
                  </a:lnTo>
                  <a:lnTo>
                    <a:pt x="17" y="128"/>
                  </a:lnTo>
                  <a:lnTo>
                    <a:pt x="28" y="119"/>
                  </a:lnTo>
                  <a:lnTo>
                    <a:pt x="40" y="109"/>
                  </a:lnTo>
                  <a:lnTo>
                    <a:pt x="54" y="99"/>
                  </a:lnTo>
                  <a:lnTo>
                    <a:pt x="74" y="88"/>
                  </a:lnTo>
                  <a:lnTo>
                    <a:pt x="97" y="80"/>
                  </a:lnTo>
                  <a:lnTo>
                    <a:pt x="119" y="76"/>
                  </a:lnTo>
                  <a:lnTo>
                    <a:pt x="136" y="76"/>
                  </a:lnTo>
                  <a:lnTo>
                    <a:pt x="136" y="66"/>
                  </a:lnTo>
                  <a:lnTo>
                    <a:pt x="134" y="53"/>
                  </a:lnTo>
                  <a:lnTo>
                    <a:pt x="131" y="39"/>
                  </a:lnTo>
                  <a:lnTo>
                    <a:pt x="131" y="28"/>
                  </a:lnTo>
                  <a:lnTo>
                    <a:pt x="131" y="20"/>
                  </a:lnTo>
                  <a:lnTo>
                    <a:pt x="131" y="12"/>
                  </a:lnTo>
                  <a:lnTo>
                    <a:pt x="131" y="6"/>
                  </a:lnTo>
                  <a:lnTo>
                    <a:pt x="128" y="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3" name="Freeform 36"/>
            <p:cNvSpPr>
              <a:spLocks/>
            </p:cNvSpPr>
            <p:nvPr/>
          </p:nvSpPr>
          <p:spPr bwMode="auto">
            <a:xfrm>
              <a:off x="3094" y="1481"/>
              <a:ext cx="250" cy="145"/>
            </a:xfrm>
            <a:custGeom>
              <a:avLst/>
              <a:gdLst>
                <a:gd name="T0" fmla="*/ 52 w 250"/>
                <a:gd name="T1" fmla="*/ 4 h 145"/>
                <a:gd name="T2" fmla="*/ 71 w 250"/>
                <a:gd name="T3" fmla="*/ 23 h 145"/>
                <a:gd name="T4" fmla="*/ 63 w 250"/>
                <a:gd name="T5" fmla="*/ 25 h 145"/>
                <a:gd name="T6" fmla="*/ 15 w 250"/>
                <a:gd name="T7" fmla="*/ 15 h 145"/>
                <a:gd name="T8" fmla="*/ 6 w 250"/>
                <a:gd name="T9" fmla="*/ 23 h 145"/>
                <a:gd name="T10" fmla="*/ 20 w 250"/>
                <a:gd name="T11" fmla="*/ 31 h 145"/>
                <a:gd name="T12" fmla="*/ 15 w 250"/>
                <a:gd name="T13" fmla="*/ 37 h 145"/>
                <a:gd name="T14" fmla="*/ 0 w 250"/>
                <a:gd name="T15" fmla="*/ 52 h 145"/>
                <a:gd name="T16" fmla="*/ 12 w 250"/>
                <a:gd name="T17" fmla="*/ 68 h 145"/>
                <a:gd name="T18" fmla="*/ 43 w 250"/>
                <a:gd name="T19" fmla="*/ 74 h 145"/>
                <a:gd name="T20" fmla="*/ 57 w 250"/>
                <a:gd name="T21" fmla="*/ 87 h 145"/>
                <a:gd name="T22" fmla="*/ 86 w 250"/>
                <a:gd name="T23" fmla="*/ 116 h 145"/>
                <a:gd name="T24" fmla="*/ 108 w 250"/>
                <a:gd name="T25" fmla="*/ 122 h 145"/>
                <a:gd name="T26" fmla="*/ 128 w 250"/>
                <a:gd name="T27" fmla="*/ 112 h 145"/>
                <a:gd name="T28" fmla="*/ 142 w 250"/>
                <a:gd name="T29" fmla="*/ 116 h 145"/>
                <a:gd name="T30" fmla="*/ 191 w 250"/>
                <a:gd name="T31" fmla="*/ 138 h 145"/>
                <a:gd name="T32" fmla="*/ 205 w 250"/>
                <a:gd name="T33" fmla="*/ 134 h 145"/>
                <a:gd name="T34" fmla="*/ 199 w 250"/>
                <a:gd name="T35" fmla="*/ 110 h 145"/>
                <a:gd name="T36" fmla="*/ 208 w 250"/>
                <a:gd name="T37" fmla="*/ 105 h 145"/>
                <a:gd name="T38" fmla="*/ 239 w 250"/>
                <a:gd name="T39" fmla="*/ 107 h 145"/>
                <a:gd name="T40" fmla="*/ 236 w 250"/>
                <a:gd name="T41" fmla="*/ 95 h 145"/>
                <a:gd name="T42" fmla="*/ 202 w 250"/>
                <a:gd name="T43" fmla="*/ 70 h 145"/>
                <a:gd name="T44" fmla="*/ 196 w 250"/>
                <a:gd name="T45" fmla="*/ 64 h 145"/>
                <a:gd name="T46" fmla="*/ 205 w 250"/>
                <a:gd name="T47" fmla="*/ 56 h 145"/>
                <a:gd name="T48" fmla="*/ 196 w 250"/>
                <a:gd name="T49" fmla="*/ 48 h 145"/>
                <a:gd name="T50" fmla="*/ 154 w 250"/>
                <a:gd name="T51" fmla="*/ 31 h 145"/>
                <a:gd name="T52" fmla="*/ 137 w 250"/>
                <a:gd name="T53" fmla="*/ 27 h 145"/>
                <a:gd name="T54" fmla="*/ 128 w 250"/>
                <a:gd name="T55" fmla="*/ 19 h 145"/>
                <a:gd name="T56" fmla="*/ 114 w 250"/>
                <a:gd name="T57" fmla="*/ 17 h 145"/>
                <a:gd name="T58" fmla="*/ 88 w 250"/>
                <a:gd name="T59" fmla="*/ 25 h 145"/>
                <a:gd name="T60" fmla="*/ 80 w 250"/>
                <a:gd name="T61" fmla="*/ 25 h 145"/>
                <a:gd name="T62" fmla="*/ 60 w 250"/>
                <a:gd name="T63" fmla="*/ 8 h 145"/>
                <a:gd name="T64" fmla="*/ 52 w 250"/>
                <a:gd name="T65" fmla="*/ 2 h 145"/>
                <a:gd name="T66" fmla="*/ 46 w 250"/>
                <a:gd name="T67" fmla="*/ 0 h 1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0"/>
                <a:gd name="T103" fmla="*/ 0 h 145"/>
                <a:gd name="T104" fmla="*/ 250 w 250"/>
                <a:gd name="T105" fmla="*/ 145 h 1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0" h="145">
                  <a:moveTo>
                    <a:pt x="46" y="0"/>
                  </a:moveTo>
                  <a:lnTo>
                    <a:pt x="52" y="4"/>
                  </a:lnTo>
                  <a:lnTo>
                    <a:pt x="63" y="15"/>
                  </a:lnTo>
                  <a:lnTo>
                    <a:pt x="71" y="23"/>
                  </a:lnTo>
                  <a:lnTo>
                    <a:pt x="80" y="29"/>
                  </a:lnTo>
                  <a:lnTo>
                    <a:pt x="63" y="25"/>
                  </a:lnTo>
                  <a:lnTo>
                    <a:pt x="37" y="19"/>
                  </a:lnTo>
                  <a:lnTo>
                    <a:pt x="15" y="15"/>
                  </a:lnTo>
                  <a:lnTo>
                    <a:pt x="0" y="19"/>
                  </a:lnTo>
                  <a:lnTo>
                    <a:pt x="6" y="23"/>
                  </a:lnTo>
                  <a:lnTo>
                    <a:pt x="15" y="27"/>
                  </a:lnTo>
                  <a:lnTo>
                    <a:pt x="20" y="31"/>
                  </a:lnTo>
                  <a:lnTo>
                    <a:pt x="29" y="35"/>
                  </a:lnTo>
                  <a:lnTo>
                    <a:pt x="15" y="37"/>
                  </a:lnTo>
                  <a:lnTo>
                    <a:pt x="6" y="41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12" y="68"/>
                  </a:lnTo>
                  <a:lnTo>
                    <a:pt x="29" y="70"/>
                  </a:lnTo>
                  <a:lnTo>
                    <a:pt x="43" y="74"/>
                  </a:lnTo>
                  <a:lnTo>
                    <a:pt x="54" y="74"/>
                  </a:lnTo>
                  <a:lnTo>
                    <a:pt x="57" y="87"/>
                  </a:lnTo>
                  <a:lnTo>
                    <a:pt x="71" y="101"/>
                  </a:lnTo>
                  <a:lnTo>
                    <a:pt x="86" y="116"/>
                  </a:lnTo>
                  <a:lnTo>
                    <a:pt x="97" y="126"/>
                  </a:lnTo>
                  <a:lnTo>
                    <a:pt x="108" y="122"/>
                  </a:lnTo>
                  <a:lnTo>
                    <a:pt x="120" y="116"/>
                  </a:lnTo>
                  <a:lnTo>
                    <a:pt x="128" y="112"/>
                  </a:lnTo>
                  <a:lnTo>
                    <a:pt x="125" y="105"/>
                  </a:lnTo>
                  <a:lnTo>
                    <a:pt x="142" y="116"/>
                  </a:lnTo>
                  <a:lnTo>
                    <a:pt x="168" y="128"/>
                  </a:lnTo>
                  <a:lnTo>
                    <a:pt x="191" y="138"/>
                  </a:lnTo>
                  <a:lnTo>
                    <a:pt x="208" y="145"/>
                  </a:lnTo>
                  <a:lnTo>
                    <a:pt x="205" y="134"/>
                  </a:lnTo>
                  <a:lnTo>
                    <a:pt x="205" y="122"/>
                  </a:lnTo>
                  <a:lnTo>
                    <a:pt x="199" y="110"/>
                  </a:lnTo>
                  <a:lnTo>
                    <a:pt x="188" y="99"/>
                  </a:lnTo>
                  <a:lnTo>
                    <a:pt x="208" y="105"/>
                  </a:lnTo>
                  <a:lnTo>
                    <a:pt x="225" y="105"/>
                  </a:lnTo>
                  <a:lnTo>
                    <a:pt x="239" y="107"/>
                  </a:lnTo>
                  <a:lnTo>
                    <a:pt x="250" y="107"/>
                  </a:lnTo>
                  <a:lnTo>
                    <a:pt x="236" y="95"/>
                  </a:lnTo>
                  <a:lnTo>
                    <a:pt x="219" y="83"/>
                  </a:lnTo>
                  <a:lnTo>
                    <a:pt x="202" y="70"/>
                  </a:lnTo>
                  <a:lnTo>
                    <a:pt x="188" y="66"/>
                  </a:lnTo>
                  <a:lnTo>
                    <a:pt x="196" y="64"/>
                  </a:lnTo>
                  <a:lnTo>
                    <a:pt x="202" y="60"/>
                  </a:lnTo>
                  <a:lnTo>
                    <a:pt x="205" y="56"/>
                  </a:lnTo>
                  <a:lnTo>
                    <a:pt x="210" y="54"/>
                  </a:lnTo>
                  <a:lnTo>
                    <a:pt x="196" y="48"/>
                  </a:lnTo>
                  <a:lnTo>
                    <a:pt x="176" y="39"/>
                  </a:lnTo>
                  <a:lnTo>
                    <a:pt x="154" y="31"/>
                  </a:lnTo>
                  <a:lnTo>
                    <a:pt x="137" y="31"/>
                  </a:lnTo>
                  <a:lnTo>
                    <a:pt x="137" y="27"/>
                  </a:lnTo>
                  <a:lnTo>
                    <a:pt x="134" y="23"/>
                  </a:lnTo>
                  <a:lnTo>
                    <a:pt x="128" y="19"/>
                  </a:lnTo>
                  <a:lnTo>
                    <a:pt x="125" y="15"/>
                  </a:lnTo>
                  <a:lnTo>
                    <a:pt x="114" y="17"/>
                  </a:lnTo>
                  <a:lnTo>
                    <a:pt x="100" y="19"/>
                  </a:lnTo>
                  <a:lnTo>
                    <a:pt x="88" y="25"/>
                  </a:lnTo>
                  <a:lnTo>
                    <a:pt x="86" y="31"/>
                  </a:lnTo>
                  <a:lnTo>
                    <a:pt x="80" y="25"/>
                  </a:lnTo>
                  <a:lnTo>
                    <a:pt x="69" y="17"/>
                  </a:lnTo>
                  <a:lnTo>
                    <a:pt x="60" y="8"/>
                  </a:lnTo>
                  <a:lnTo>
                    <a:pt x="54" y="4"/>
                  </a:lnTo>
                  <a:lnTo>
                    <a:pt x="52" y="2"/>
                  </a:lnTo>
                  <a:lnTo>
                    <a:pt x="49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4" name="Freeform 37"/>
            <p:cNvSpPr>
              <a:spLocks/>
            </p:cNvSpPr>
            <p:nvPr/>
          </p:nvSpPr>
          <p:spPr bwMode="auto">
            <a:xfrm>
              <a:off x="4181" y="2228"/>
              <a:ext cx="352" cy="304"/>
            </a:xfrm>
            <a:custGeom>
              <a:avLst/>
              <a:gdLst>
                <a:gd name="T0" fmla="*/ 148 w 352"/>
                <a:gd name="T1" fmla="*/ 15 h 304"/>
                <a:gd name="T2" fmla="*/ 157 w 352"/>
                <a:gd name="T3" fmla="*/ 46 h 304"/>
                <a:gd name="T4" fmla="*/ 148 w 352"/>
                <a:gd name="T5" fmla="*/ 50 h 304"/>
                <a:gd name="T6" fmla="*/ 123 w 352"/>
                <a:gd name="T7" fmla="*/ 38 h 304"/>
                <a:gd name="T8" fmla="*/ 97 w 352"/>
                <a:gd name="T9" fmla="*/ 25 h 304"/>
                <a:gd name="T10" fmla="*/ 71 w 352"/>
                <a:gd name="T11" fmla="*/ 11 h 304"/>
                <a:gd name="T12" fmla="*/ 60 w 352"/>
                <a:gd name="T13" fmla="*/ 9 h 304"/>
                <a:gd name="T14" fmla="*/ 32 w 352"/>
                <a:gd name="T15" fmla="*/ 5 h 304"/>
                <a:gd name="T16" fmla="*/ 29 w 352"/>
                <a:gd name="T17" fmla="*/ 13 h 304"/>
                <a:gd name="T18" fmla="*/ 15 w 352"/>
                <a:gd name="T19" fmla="*/ 35 h 304"/>
                <a:gd name="T20" fmla="*/ 15 w 352"/>
                <a:gd name="T21" fmla="*/ 46 h 304"/>
                <a:gd name="T22" fmla="*/ 46 w 352"/>
                <a:gd name="T23" fmla="*/ 60 h 304"/>
                <a:gd name="T24" fmla="*/ 60 w 352"/>
                <a:gd name="T25" fmla="*/ 79 h 304"/>
                <a:gd name="T26" fmla="*/ 52 w 352"/>
                <a:gd name="T27" fmla="*/ 97 h 304"/>
                <a:gd name="T28" fmla="*/ 52 w 352"/>
                <a:gd name="T29" fmla="*/ 120 h 304"/>
                <a:gd name="T30" fmla="*/ 60 w 352"/>
                <a:gd name="T31" fmla="*/ 147 h 304"/>
                <a:gd name="T32" fmla="*/ 83 w 352"/>
                <a:gd name="T33" fmla="*/ 157 h 304"/>
                <a:gd name="T34" fmla="*/ 120 w 352"/>
                <a:gd name="T35" fmla="*/ 151 h 304"/>
                <a:gd name="T36" fmla="*/ 142 w 352"/>
                <a:gd name="T37" fmla="*/ 166 h 304"/>
                <a:gd name="T38" fmla="*/ 159 w 352"/>
                <a:gd name="T39" fmla="*/ 205 h 304"/>
                <a:gd name="T40" fmla="*/ 174 w 352"/>
                <a:gd name="T41" fmla="*/ 223 h 304"/>
                <a:gd name="T42" fmla="*/ 196 w 352"/>
                <a:gd name="T43" fmla="*/ 240 h 304"/>
                <a:gd name="T44" fmla="*/ 219 w 352"/>
                <a:gd name="T45" fmla="*/ 265 h 304"/>
                <a:gd name="T46" fmla="*/ 242 w 352"/>
                <a:gd name="T47" fmla="*/ 291 h 304"/>
                <a:gd name="T48" fmla="*/ 253 w 352"/>
                <a:gd name="T49" fmla="*/ 279 h 304"/>
                <a:gd name="T50" fmla="*/ 267 w 352"/>
                <a:gd name="T51" fmla="*/ 246 h 304"/>
                <a:gd name="T52" fmla="*/ 281 w 352"/>
                <a:gd name="T53" fmla="*/ 232 h 304"/>
                <a:gd name="T54" fmla="*/ 256 w 352"/>
                <a:gd name="T55" fmla="*/ 188 h 304"/>
                <a:gd name="T56" fmla="*/ 262 w 352"/>
                <a:gd name="T57" fmla="*/ 180 h 304"/>
                <a:gd name="T58" fmla="*/ 287 w 352"/>
                <a:gd name="T59" fmla="*/ 203 h 304"/>
                <a:gd name="T60" fmla="*/ 304 w 352"/>
                <a:gd name="T61" fmla="*/ 209 h 304"/>
                <a:gd name="T62" fmla="*/ 335 w 352"/>
                <a:gd name="T63" fmla="*/ 217 h 304"/>
                <a:gd name="T64" fmla="*/ 338 w 352"/>
                <a:gd name="T65" fmla="*/ 205 h 304"/>
                <a:gd name="T66" fmla="*/ 324 w 352"/>
                <a:gd name="T67" fmla="*/ 176 h 304"/>
                <a:gd name="T68" fmla="*/ 313 w 352"/>
                <a:gd name="T69" fmla="*/ 159 h 304"/>
                <a:gd name="T70" fmla="*/ 293 w 352"/>
                <a:gd name="T71" fmla="*/ 135 h 304"/>
                <a:gd name="T72" fmla="*/ 293 w 352"/>
                <a:gd name="T73" fmla="*/ 122 h 304"/>
                <a:gd name="T74" fmla="*/ 315 w 352"/>
                <a:gd name="T75" fmla="*/ 112 h 304"/>
                <a:gd name="T76" fmla="*/ 307 w 352"/>
                <a:gd name="T77" fmla="*/ 99 h 304"/>
                <a:gd name="T78" fmla="*/ 270 w 352"/>
                <a:gd name="T79" fmla="*/ 79 h 304"/>
                <a:gd name="T80" fmla="*/ 259 w 352"/>
                <a:gd name="T81" fmla="*/ 64 h 304"/>
                <a:gd name="T82" fmla="*/ 262 w 352"/>
                <a:gd name="T83" fmla="*/ 58 h 304"/>
                <a:gd name="T84" fmla="*/ 256 w 352"/>
                <a:gd name="T85" fmla="*/ 54 h 304"/>
                <a:gd name="T86" fmla="*/ 230 w 352"/>
                <a:gd name="T87" fmla="*/ 52 h 304"/>
                <a:gd name="T88" fmla="*/ 205 w 352"/>
                <a:gd name="T89" fmla="*/ 54 h 304"/>
                <a:gd name="T90" fmla="*/ 182 w 352"/>
                <a:gd name="T91" fmla="*/ 56 h 304"/>
                <a:gd name="T92" fmla="*/ 168 w 352"/>
                <a:gd name="T93" fmla="*/ 50 h 304"/>
                <a:gd name="T94" fmla="*/ 154 w 352"/>
                <a:gd name="T95" fmla="*/ 19 h 304"/>
                <a:gd name="T96" fmla="*/ 142 w 352"/>
                <a:gd name="T97" fmla="*/ 2 h 3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2"/>
                <a:gd name="T148" fmla="*/ 0 h 304"/>
                <a:gd name="T149" fmla="*/ 352 w 352"/>
                <a:gd name="T150" fmla="*/ 304 h 3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2" h="304">
                  <a:moveTo>
                    <a:pt x="142" y="2"/>
                  </a:moveTo>
                  <a:lnTo>
                    <a:pt x="148" y="15"/>
                  </a:lnTo>
                  <a:lnTo>
                    <a:pt x="154" y="31"/>
                  </a:lnTo>
                  <a:lnTo>
                    <a:pt x="157" y="46"/>
                  </a:lnTo>
                  <a:lnTo>
                    <a:pt x="154" y="52"/>
                  </a:lnTo>
                  <a:lnTo>
                    <a:pt x="148" y="50"/>
                  </a:lnTo>
                  <a:lnTo>
                    <a:pt x="137" y="44"/>
                  </a:lnTo>
                  <a:lnTo>
                    <a:pt x="123" y="38"/>
                  </a:lnTo>
                  <a:lnTo>
                    <a:pt x="111" y="31"/>
                  </a:lnTo>
                  <a:lnTo>
                    <a:pt x="97" y="25"/>
                  </a:lnTo>
                  <a:lnTo>
                    <a:pt x="83" y="17"/>
                  </a:lnTo>
                  <a:lnTo>
                    <a:pt x="71" y="11"/>
                  </a:lnTo>
                  <a:lnTo>
                    <a:pt x="66" y="7"/>
                  </a:lnTo>
                  <a:lnTo>
                    <a:pt x="60" y="9"/>
                  </a:lnTo>
                  <a:lnTo>
                    <a:pt x="46" y="9"/>
                  </a:lnTo>
                  <a:lnTo>
                    <a:pt x="32" y="5"/>
                  </a:lnTo>
                  <a:lnTo>
                    <a:pt x="20" y="0"/>
                  </a:lnTo>
                  <a:lnTo>
                    <a:pt x="29" y="13"/>
                  </a:lnTo>
                  <a:lnTo>
                    <a:pt x="26" y="25"/>
                  </a:lnTo>
                  <a:lnTo>
                    <a:pt x="15" y="35"/>
                  </a:lnTo>
                  <a:lnTo>
                    <a:pt x="0" y="40"/>
                  </a:lnTo>
                  <a:lnTo>
                    <a:pt x="15" y="46"/>
                  </a:lnTo>
                  <a:lnTo>
                    <a:pt x="32" y="52"/>
                  </a:lnTo>
                  <a:lnTo>
                    <a:pt x="46" y="60"/>
                  </a:lnTo>
                  <a:lnTo>
                    <a:pt x="57" y="68"/>
                  </a:lnTo>
                  <a:lnTo>
                    <a:pt x="60" y="79"/>
                  </a:lnTo>
                  <a:lnTo>
                    <a:pt x="57" y="87"/>
                  </a:lnTo>
                  <a:lnTo>
                    <a:pt x="52" y="97"/>
                  </a:lnTo>
                  <a:lnTo>
                    <a:pt x="49" y="108"/>
                  </a:lnTo>
                  <a:lnTo>
                    <a:pt x="52" y="120"/>
                  </a:lnTo>
                  <a:lnTo>
                    <a:pt x="57" y="132"/>
                  </a:lnTo>
                  <a:lnTo>
                    <a:pt x="60" y="147"/>
                  </a:lnTo>
                  <a:lnTo>
                    <a:pt x="63" y="159"/>
                  </a:lnTo>
                  <a:lnTo>
                    <a:pt x="83" y="157"/>
                  </a:lnTo>
                  <a:lnTo>
                    <a:pt x="103" y="153"/>
                  </a:lnTo>
                  <a:lnTo>
                    <a:pt x="120" y="151"/>
                  </a:lnTo>
                  <a:lnTo>
                    <a:pt x="134" y="153"/>
                  </a:lnTo>
                  <a:lnTo>
                    <a:pt x="142" y="166"/>
                  </a:lnTo>
                  <a:lnTo>
                    <a:pt x="154" y="184"/>
                  </a:lnTo>
                  <a:lnTo>
                    <a:pt x="159" y="205"/>
                  </a:lnTo>
                  <a:lnTo>
                    <a:pt x="165" y="221"/>
                  </a:lnTo>
                  <a:lnTo>
                    <a:pt x="174" y="223"/>
                  </a:lnTo>
                  <a:lnTo>
                    <a:pt x="185" y="230"/>
                  </a:lnTo>
                  <a:lnTo>
                    <a:pt x="196" y="240"/>
                  </a:lnTo>
                  <a:lnTo>
                    <a:pt x="208" y="250"/>
                  </a:lnTo>
                  <a:lnTo>
                    <a:pt x="219" y="265"/>
                  </a:lnTo>
                  <a:lnTo>
                    <a:pt x="230" y="277"/>
                  </a:lnTo>
                  <a:lnTo>
                    <a:pt x="242" y="291"/>
                  </a:lnTo>
                  <a:lnTo>
                    <a:pt x="250" y="304"/>
                  </a:lnTo>
                  <a:lnTo>
                    <a:pt x="253" y="279"/>
                  </a:lnTo>
                  <a:lnTo>
                    <a:pt x="256" y="258"/>
                  </a:lnTo>
                  <a:lnTo>
                    <a:pt x="267" y="246"/>
                  </a:lnTo>
                  <a:lnTo>
                    <a:pt x="287" y="250"/>
                  </a:lnTo>
                  <a:lnTo>
                    <a:pt x="281" y="232"/>
                  </a:lnTo>
                  <a:lnTo>
                    <a:pt x="267" y="207"/>
                  </a:lnTo>
                  <a:lnTo>
                    <a:pt x="256" y="188"/>
                  </a:lnTo>
                  <a:lnTo>
                    <a:pt x="253" y="178"/>
                  </a:lnTo>
                  <a:lnTo>
                    <a:pt x="262" y="180"/>
                  </a:lnTo>
                  <a:lnTo>
                    <a:pt x="276" y="190"/>
                  </a:lnTo>
                  <a:lnTo>
                    <a:pt x="287" y="203"/>
                  </a:lnTo>
                  <a:lnTo>
                    <a:pt x="296" y="213"/>
                  </a:lnTo>
                  <a:lnTo>
                    <a:pt x="304" y="209"/>
                  </a:lnTo>
                  <a:lnTo>
                    <a:pt x="321" y="211"/>
                  </a:lnTo>
                  <a:lnTo>
                    <a:pt x="335" y="217"/>
                  </a:lnTo>
                  <a:lnTo>
                    <a:pt x="352" y="227"/>
                  </a:lnTo>
                  <a:lnTo>
                    <a:pt x="338" y="205"/>
                  </a:lnTo>
                  <a:lnTo>
                    <a:pt x="327" y="186"/>
                  </a:lnTo>
                  <a:lnTo>
                    <a:pt x="324" y="176"/>
                  </a:lnTo>
                  <a:lnTo>
                    <a:pt x="327" y="174"/>
                  </a:lnTo>
                  <a:lnTo>
                    <a:pt x="313" y="159"/>
                  </a:lnTo>
                  <a:lnTo>
                    <a:pt x="301" y="147"/>
                  </a:lnTo>
                  <a:lnTo>
                    <a:pt x="293" y="135"/>
                  </a:lnTo>
                  <a:lnTo>
                    <a:pt x="290" y="128"/>
                  </a:lnTo>
                  <a:lnTo>
                    <a:pt x="293" y="122"/>
                  </a:lnTo>
                  <a:lnTo>
                    <a:pt x="304" y="116"/>
                  </a:lnTo>
                  <a:lnTo>
                    <a:pt x="315" y="112"/>
                  </a:lnTo>
                  <a:lnTo>
                    <a:pt x="327" y="112"/>
                  </a:lnTo>
                  <a:lnTo>
                    <a:pt x="307" y="99"/>
                  </a:lnTo>
                  <a:lnTo>
                    <a:pt x="287" y="89"/>
                  </a:lnTo>
                  <a:lnTo>
                    <a:pt x="270" y="79"/>
                  </a:lnTo>
                  <a:lnTo>
                    <a:pt x="262" y="71"/>
                  </a:lnTo>
                  <a:lnTo>
                    <a:pt x="259" y="64"/>
                  </a:lnTo>
                  <a:lnTo>
                    <a:pt x="259" y="60"/>
                  </a:lnTo>
                  <a:lnTo>
                    <a:pt x="262" y="58"/>
                  </a:lnTo>
                  <a:lnTo>
                    <a:pt x="264" y="56"/>
                  </a:lnTo>
                  <a:lnTo>
                    <a:pt x="256" y="54"/>
                  </a:lnTo>
                  <a:lnTo>
                    <a:pt x="242" y="52"/>
                  </a:lnTo>
                  <a:lnTo>
                    <a:pt x="230" y="52"/>
                  </a:lnTo>
                  <a:lnTo>
                    <a:pt x="216" y="52"/>
                  </a:lnTo>
                  <a:lnTo>
                    <a:pt x="205" y="54"/>
                  </a:lnTo>
                  <a:lnTo>
                    <a:pt x="191" y="54"/>
                  </a:lnTo>
                  <a:lnTo>
                    <a:pt x="182" y="56"/>
                  </a:lnTo>
                  <a:lnTo>
                    <a:pt x="174" y="58"/>
                  </a:lnTo>
                  <a:lnTo>
                    <a:pt x="168" y="50"/>
                  </a:lnTo>
                  <a:lnTo>
                    <a:pt x="162" y="33"/>
                  </a:lnTo>
                  <a:lnTo>
                    <a:pt x="154" y="19"/>
                  </a:lnTo>
                  <a:lnTo>
                    <a:pt x="151" y="9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5" name="Freeform 38"/>
            <p:cNvSpPr>
              <a:spLocks/>
            </p:cNvSpPr>
            <p:nvPr/>
          </p:nvSpPr>
          <p:spPr bwMode="auto">
            <a:xfrm>
              <a:off x="2161" y="1349"/>
              <a:ext cx="247" cy="209"/>
            </a:xfrm>
            <a:custGeom>
              <a:avLst/>
              <a:gdLst>
                <a:gd name="T0" fmla="*/ 8 w 247"/>
                <a:gd name="T1" fmla="*/ 41 h 209"/>
                <a:gd name="T2" fmla="*/ 22 w 247"/>
                <a:gd name="T3" fmla="*/ 43 h 209"/>
                <a:gd name="T4" fmla="*/ 28 w 247"/>
                <a:gd name="T5" fmla="*/ 56 h 209"/>
                <a:gd name="T6" fmla="*/ 22 w 247"/>
                <a:gd name="T7" fmla="*/ 87 h 209"/>
                <a:gd name="T8" fmla="*/ 31 w 247"/>
                <a:gd name="T9" fmla="*/ 97 h 209"/>
                <a:gd name="T10" fmla="*/ 39 w 247"/>
                <a:gd name="T11" fmla="*/ 95 h 209"/>
                <a:gd name="T12" fmla="*/ 48 w 247"/>
                <a:gd name="T13" fmla="*/ 109 h 209"/>
                <a:gd name="T14" fmla="*/ 65 w 247"/>
                <a:gd name="T15" fmla="*/ 153 h 209"/>
                <a:gd name="T16" fmla="*/ 79 w 247"/>
                <a:gd name="T17" fmla="*/ 157 h 209"/>
                <a:gd name="T18" fmla="*/ 88 w 247"/>
                <a:gd name="T19" fmla="*/ 145 h 209"/>
                <a:gd name="T20" fmla="*/ 105 w 247"/>
                <a:gd name="T21" fmla="*/ 157 h 209"/>
                <a:gd name="T22" fmla="*/ 142 w 247"/>
                <a:gd name="T23" fmla="*/ 200 h 209"/>
                <a:gd name="T24" fmla="*/ 156 w 247"/>
                <a:gd name="T25" fmla="*/ 202 h 209"/>
                <a:gd name="T26" fmla="*/ 159 w 247"/>
                <a:gd name="T27" fmla="*/ 190 h 209"/>
                <a:gd name="T28" fmla="*/ 167 w 247"/>
                <a:gd name="T29" fmla="*/ 188 h 209"/>
                <a:gd name="T30" fmla="*/ 187 w 247"/>
                <a:gd name="T31" fmla="*/ 200 h 209"/>
                <a:gd name="T32" fmla="*/ 198 w 247"/>
                <a:gd name="T33" fmla="*/ 196 h 209"/>
                <a:gd name="T34" fmla="*/ 198 w 247"/>
                <a:gd name="T35" fmla="*/ 186 h 209"/>
                <a:gd name="T36" fmla="*/ 204 w 247"/>
                <a:gd name="T37" fmla="*/ 182 h 209"/>
                <a:gd name="T38" fmla="*/ 215 w 247"/>
                <a:gd name="T39" fmla="*/ 194 h 209"/>
                <a:gd name="T40" fmla="*/ 224 w 247"/>
                <a:gd name="T41" fmla="*/ 190 h 209"/>
                <a:gd name="T42" fmla="*/ 224 w 247"/>
                <a:gd name="T43" fmla="*/ 180 h 209"/>
                <a:gd name="T44" fmla="*/ 230 w 247"/>
                <a:gd name="T45" fmla="*/ 173 h 209"/>
                <a:gd name="T46" fmla="*/ 244 w 247"/>
                <a:gd name="T47" fmla="*/ 173 h 209"/>
                <a:gd name="T48" fmla="*/ 247 w 247"/>
                <a:gd name="T49" fmla="*/ 163 h 209"/>
                <a:gd name="T50" fmla="*/ 235 w 247"/>
                <a:gd name="T51" fmla="*/ 151 h 209"/>
                <a:gd name="T52" fmla="*/ 235 w 247"/>
                <a:gd name="T53" fmla="*/ 140 h 209"/>
                <a:gd name="T54" fmla="*/ 244 w 247"/>
                <a:gd name="T55" fmla="*/ 132 h 209"/>
                <a:gd name="T56" fmla="*/ 238 w 247"/>
                <a:gd name="T57" fmla="*/ 120 h 209"/>
                <a:gd name="T58" fmla="*/ 218 w 247"/>
                <a:gd name="T59" fmla="*/ 116 h 209"/>
                <a:gd name="T60" fmla="*/ 215 w 247"/>
                <a:gd name="T61" fmla="*/ 105 h 209"/>
                <a:gd name="T62" fmla="*/ 227 w 247"/>
                <a:gd name="T63" fmla="*/ 91 h 209"/>
                <a:gd name="T64" fmla="*/ 215 w 247"/>
                <a:gd name="T65" fmla="*/ 76 h 209"/>
                <a:gd name="T66" fmla="*/ 170 w 247"/>
                <a:gd name="T67" fmla="*/ 68 h 209"/>
                <a:gd name="T68" fmla="*/ 161 w 247"/>
                <a:gd name="T69" fmla="*/ 50 h 209"/>
                <a:gd name="T70" fmla="*/ 178 w 247"/>
                <a:gd name="T71" fmla="*/ 33 h 209"/>
                <a:gd name="T72" fmla="*/ 167 w 247"/>
                <a:gd name="T73" fmla="*/ 23 h 209"/>
                <a:gd name="T74" fmla="*/ 125 w 247"/>
                <a:gd name="T75" fmla="*/ 35 h 209"/>
                <a:gd name="T76" fmla="*/ 116 w 247"/>
                <a:gd name="T77" fmla="*/ 31 h 209"/>
                <a:gd name="T78" fmla="*/ 127 w 247"/>
                <a:gd name="T79" fmla="*/ 12 h 209"/>
                <a:gd name="T80" fmla="*/ 113 w 247"/>
                <a:gd name="T81" fmla="*/ 0 h 209"/>
                <a:gd name="T82" fmla="*/ 82 w 247"/>
                <a:gd name="T83" fmla="*/ 27 h 209"/>
                <a:gd name="T84" fmla="*/ 71 w 247"/>
                <a:gd name="T85" fmla="*/ 27 h 209"/>
                <a:gd name="T86" fmla="*/ 68 w 247"/>
                <a:gd name="T87" fmla="*/ 14 h 209"/>
                <a:gd name="T88" fmla="*/ 59 w 247"/>
                <a:gd name="T89" fmla="*/ 12 h 209"/>
                <a:gd name="T90" fmla="*/ 39 w 247"/>
                <a:gd name="T91" fmla="*/ 33 h 209"/>
                <a:gd name="T92" fmla="*/ 20 w 247"/>
                <a:gd name="T93" fmla="*/ 37 h 209"/>
                <a:gd name="T94" fmla="*/ 11 w 247"/>
                <a:gd name="T95" fmla="*/ 37 h 209"/>
                <a:gd name="T96" fmla="*/ 5 w 247"/>
                <a:gd name="T97" fmla="*/ 37 h 209"/>
                <a:gd name="T98" fmla="*/ 0 w 247"/>
                <a:gd name="T99" fmla="*/ 39 h 2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7"/>
                <a:gd name="T151" fmla="*/ 0 h 209"/>
                <a:gd name="T152" fmla="*/ 247 w 247"/>
                <a:gd name="T153" fmla="*/ 209 h 2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7" h="209">
                  <a:moveTo>
                    <a:pt x="0" y="39"/>
                  </a:moveTo>
                  <a:lnTo>
                    <a:pt x="8" y="41"/>
                  </a:lnTo>
                  <a:lnTo>
                    <a:pt x="17" y="41"/>
                  </a:lnTo>
                  <a:lnTo>
                    <a:pt x="22" y="43"/>
                  </a:lnTo>
                  <a:lnTo>
                    <a:pt x="28" y="48"/>
                  </a:lnTo>
                  <a:lnTo>
                    <a:pt x="28" y="56"/>
                  </a:lnTo>
                  <a:lnTo>
                    <a:pt x="25" y="70"/>
                  </a:lnTo>
                  <a:lnTo>
                    <a:pt x="22" y="87"/>
                  </a:lnTo>
                  <a:lnTo>
                    <a:pt x="25" y="95"/>
                  </a:lnTo>
                  <a:lnTo>
                    <a:pt x="31" y="97"/>
                  </a:lnTo>
                  <a:lnTo>
                    <a:pt x="34" y="97"/>
                  </a:lnTo>
                  <a:lnTo>
                    <a:pt x="39" y="95"/>
                  </a:lnTo>
                  <a:lnTo>
                    <a:pt x="42" y="97"/>
                  </a:lnTo>
                  <a:lnTo>
                    <a:pt x="48" y="109"/>
                  </a:lnTo>
                  <a:lnTo>
                    <a:pt x="56" y="132"/>
                  </a:lnTo>
                  <a:lnTo>
                    <a:pt x="65" y="153"/>
                  </a:lnTo>
                  <a:lnTo>
                    <a:pt x="73" y="161"/>
                  </a:lnTo>
                  <a:lnTo>
                    <a:pt x="79" y="157"/>
                  </a:lnTo>
                  <a:lnTo>
                    <a:pt x="85" y="149"/>
                  </a:lnTo>
                  <a:lnTo>
                    <a:pt x="88" y="145"/>
                  </a:lnTo>
                  <a:lnTo>
                    <a:pt x="93" y="145"/>
                  </a:lnTo>
                  <a:lnTo>
                    <a:pt x="105" y="157"/>
                  </a:lnTo>
                  <a:lnTo>
                    <a:pt x="122" y="180"/>
                  </a:lnTo>
                  <a:lnTo>
                    <a:pt x="142" y="200"/>
                  </a:lnTo>
                  <a:lnTo>
                    <a:pt x="153" y="209"/>
                  </a:lnTo>
                  <a:lnTo>
                    <a:pt x="156" y="202"/>
                  </a:lnTo>
                  <a:lnTo>
                    <a:pt x="159" y="196"/>
                  </a:lnTo>
                  <a:lnTo>
                    <a:pt x="159" y="190"/>
                  </a:lnTo>
                  <a:lnTo>
                    <a:pt x="161" y="186"/>
                  </a:lnTo>
                  <a:lnTo>
                    <a:pt x="167" y="188"/>
                  </a:lnTo>
                  <a:lnTo>
                    <a:pt x="178" y="194"/>
                  </a:lnTo>
                  <a:lnTo>
                    <a:pt x="187" y="200"/>
                  </a:lnTo>
                  <a:lnTo>
                    <a:pt x="195" y="202"/>
                  </a:lnTo>
                  <a:lnTo>
                    <a:pt x="198" y="196"/>
                  </a:lnTo>
                  <a:lnTo>
                    <a:pt x="198" y="192"/>
                  </a:lnTo>
                  <a:lnTo>
                    <a:pt x="198" y="186"/>
                  </a:lnTo>
                  <a:lnTo>
                    <a:pt x="201" y="182"/>
                  </a:lnTo>
                  <a:lnTo>
                    <a:pt x="204" y="182"/>
                  </a:lnTo>
                  <a:lnTo>
                    <a:pt x="210" y="188"/>
                  </a:lnTo>
                  <a:lnTo>
                    <a:pt x="215" y="194"/>
                  </a:lnTo>
                  <a:lnTo>
                    <a:pt x="221" y="194"/>
                  </a:lnTo>
                  <a:lnTo>
                    <a:pt x="224" y="190"/>
                  </a:lnTo>
                  <a:lnTo>
                    <a:pt x="224" y="186"/>
                  </a:lnTo>
                  <a:lnTo>
                    <a:pt x="224" y="180"/>
                  </a:lnTo>
                  <a:lnTo>
                    <a:pt x="227" y="176"/>
                  </a:lnTo>
                  <a:lnTo>
                    <a:pt x="230" y="173"/>
                  </a:lnTo>
                  <a:lnTo>
                    <a:pt x="238" y="173"/>
                  </a:lnTo>
                  <a:lnTo>
                    <a:pt x="244" y="173"/>
                  </a:lnTo>
                  <a:lnTo>
                    <a:pt x="247" y="169"/>
                  </a:lnTo>
                  <a:lnTo>
                    <a:pt x="247" y="163"/>
                  </a:lnTo>
                  <a:lnTo>
                    <a:pt x="244" y="157"/>
                  </a:lnTo>
                  <a:lnTo>
                    <a:pt x="235" y="151"/>
                  </a:lnTo>
                  <a:lnTo>
                    <a:pt x="232" y="145"/>
                  </a:lnTo>
                  <a:lnTo>
                    <a:pt x="235" y="140"/>
                  </a:lnTo>
                  <a:lnTo>
                    <a:pt x="238" y="136"/>
                  </a:lnTo>
                  <a:lnTo>
                    <a:pt x="244" y="132"/>
                  </a:lnTo>
                  <a:lnTo>
                    <a:pt x="244" y="126"/>
                  </a:lnTo>
                  <a:lnTo>
                    <a:pt x="238" y="120"/>
                  </a:lnTo>
                  <a:lnTo>
                    <a:pt x="227" y="118"/>
                  </a:lnTo>
                  <a:lnTo>
                    <a:pt x="218" y="116"/>
                  </a:lnTo>
                  <a:lnTo>
                    <a:pt x="213" y="112"/>
                  </a:lnTo>
                  <a:lnTo>
                    <a:pt x="215" y="105"/>
                  </a:lnTo>
                  <a:lnTo>
                    <a:pt x="221" y="97"/>
                  </a:lnTo>
                  <a:lnTo>
                    <a:pt x="227" y="91"/>
                  </a:lnTo>
                  <a:lnTo>
                    <a:pt x="227" y="83"/>
                  </a:lnTo>
                  <a:lnTo>
                    <a:pt x="215" y="76"/>
                  </a:lnTo>
                  <a:lnTo>
                    <a:pt x="193" y="72"/>
                  </a:lnTo>
                  <a:lnTo>
                    <a:pt x="170" y="68"/>
                  </a:lnTo>
                  <a:lnTo>
                    <a:pt x="159" y="60"/>
                  </a:lnTo>
                  <a:lnTo>
                    <a:pt x="161" y="50"/>
                  </a:lnTo>
                  <a:lnTo>
                    <a:pt x="170" y="41"/>
                  </a:lnTo>
                  <a:lnTo>
                    <a:pt x="178" y="33"/>
                  </a:lnTo>
                  <a:lnTo>
                    <a:pt x="181" y="25"/>
                  </a:lnTo>
                  <a:lnTo>
                    <a:pt x="167" y="23"/>
                  </a:lnTo>
                  <a:lnTo>
                    <a:pt x="144" y="29"/>
                  </a:lnTo>
                  <a:lnTo>
                    <a:pt x="125" y="35"/>
                  </a:lnTo>
                  <a:lnTo>
                    <a:pt x="113" y="37"/>
                  </a:lnTo>
                  <a:lnTo>
                    <a:pt x="116" y="31"/>
                  </a:lnTo>
                  <a:lnTo>
                    <a:pt x="122" y="23"/>
                  </a:lnTo>
                  <a:lnTo>
                    <a:pt x="127" y="12"/>
                  </a:lnTo>
                  <a:lnTo>
                    <a:pt x="125" y="2"/>
                  </a:lnTo>
                  <a:lnTo>
                    <a:pt x="113" y="0"/>
                  </a:lnTo>
                  <a:lnTo>
                    <a:pt x="96" y="12"/>
                  </a:lnTo>
                  <a:lnTo>
                    <a:pt x="82" y="27"/>
                  </a:lnTo>
                  <a:lnTo>
                    <a:pt x="73" y="31"/>
                  </a:lnTo>
                  <a:lnTo>
                    <a:pt x="71" y="27"/>
                  </a:lnTo>
                  <a:lnTo>
                    <a:pt x="71" y="21"/>
                  </a:lnTo>
                  <a:lnTo>
                    <a:pt x="68" y="14"/>
                  </a:lnTo>
                  <a:lnTo>
                    <a:pt x="65" y="10"/>
                  </a:lnTo>
                  <a:lnTo>
                    <a:pt x="59" y="12"/>
                  </a:lnTo>
                  <a:lnTo>
                    <a:pt x="51" y="23"/>
                  </a:lnTo>
                  <a:lnTo>
                    <a:pt x="39" y="33"/>
                  </a:lnTo>
                  <a:lnTo>
                    <a:pt x="25" y="37"/>
                  </a:lnTo>
                  <a:lnTo>
                    <a:pt x="20" y="37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8" y="37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6" name="Freeform 39"/>
            <p:cNvSpPr>
              <a:spLocks/>
            </p:cNvSpPr>
            <p:nvPr/>
          </p:nvSpPr>
          <p:spPr bwMode="auto">
            <a:xfrm>
              <a:off x="4499" y="1716"/>
              <a:ext cx="313" cy="201"/>
            </a:xfrm>
            <a:custGeom>
              <a:avLst/>
              <a:gdLst>
                <a:gd name="T0" fmla="*/ 244 w 313"/>
                <a:gd name="T1" fmla="*/ 5 h 201"/>
                <a:gd name="T2" fmla="*/ 233 w 313"/>
                <a:gd name="T3" fmla="*/ 17 h 201"/>
                <a:gd name="T4" fmla="*/ 222 w 313"/>
                <a:gd name="T5" fmla="*/ 27 h 201"/>
                <a:gd name="T6" fmla="*/ 205 w 313"/>
                <a:gd name="T7" fmla="*/ 48 h 201"/>
                <a:gd name="T8" fmla="*/ 213 w 313"/>
                <a:gd name="T9" fmla="*/ 54 h 201"/>
                <a:gd name="T10" fmla="*/ 247 w 313"/>
                <a:gd name="T11" fmla="*/ 52 h 201"/>
                <a:gd name="T12" fmla="*/ 273 w 313"/>
                <a:gd name="T13" fmla="*/ 58 h 201"/>
                <a:gd name="T14" fmla="*/ 301 w 313"/>
                <a:gd name="T15" fmla="*/ 73 h 201"/>
                <a:gd name="T16" fmla="*/ 293 w 313"/>
                <a:gd name="T17" fmla="*/ 75 h 201"/>
                <a:gd name="T18" fmla="*/ 261 w 313"/>
                <a:gd name="T19" fmla="*/ 79 h 201"/>
                <a:gd name="T20" fmla="*/ 250 w 313"/>
                <a:gd name="T21" fmla="*/ 77 h 201"/>
                <a:gd name="T22" fmla="*/ 242 w 313"/>
                <a:gd name="T23" fmla="*/ 75 h 201"/>
                <a:gd name="T24" fmla="*/ 244 w 313"/>
                <a:gd name="T25" fmla="*/ 83 h 201"/>
                <a:gd name="T26" fmla="*/ 250 w 313"/>
                <a:gd name="T27" fmla="*/ 108 h 201"/>
                <a:gd name="T28" fmla="*/ 242 w 313"/>
                <a:gd name="T29" fmla="*/ 131 h 201"/>
                <a:gd name="T30" fmla="*/ 236 w 313"/>
                <a:gd name="T31" fmla="*/ 145 h 201"/>
                <a:gd name="T32" fmla="*/ 233 w 313"/>
                <a:gd name="T33" fmla="*/ 145 h 201"/>
                <a:gd name="T34" fmla="*/ 230 w 313"/>
                <a:gd name="T35" fmla="*/ 135 h 201"/>
                <a:gd name="T36" fmla="*/ 216 w 313"/>
                <a:gd name="T37" fmla="*/ 128 h 201"/>
                <a:gd name="T38" fmla="*/ 193 w 313"/>
                <a:gd name="T39" fmla="*/ 114 h 201"/>
                <a:gd name="T40" fmla="*/ 176 w 313"/>
                <a:gd name="T41" fmla="*/ 133 h 201"/>
                <a:gd name="T42" fmla="*/ 128 w 313"/>
                <a:gd name="T43" fmla="*/ 182 h 201"/>
                <a:gd name="T44" fmla="*/ 114 w 313"/>
                <a:gd name="T45" fmla="*/ 184 h 201"/>
                <a:gd name="T46" fmla="*/ 122 w 313"/>
                <a:gd name="T47" fmla="*/ 139 h 201"/>
                <a:gd name="T48" fmla="*/ 145 w 313"/>
                <a:gd name="T49" fmla="*/ 110 h 201"/>
                <a:gd name="T50" fmla="*/ 134 w 313"/>
                <a:gd name="T51" fmla="*/ 116 h 201"/>
                <a:gd name="T52" fmla="*/ 117 w 313"/>
                <a:gd name="T53" fmla="*/ 133 h 201"/>
                <a:gd name="T54" fmla="*/ 85 w 313"/>
                <a:gd name="T55" fmla="*/ 149 h 201"/>
                <a:gd name="T56" fmla="*/ 51 w 313"/>
                <a:gd name="T57" fmla="*/ 166 h 201"/>
                <a:gd name="T58" fmla="*/ 15 w 313"/>
                <a:gd name="T59" fmla="*/ 182 h 201"/>
                <a:gd name="T60" fmla="*/ 23 w 313"/>
                <a:gd name="T61" fmla="*/ 174 h 201"/>
                <a:gd name="T62" fmla="*/ 60 w 313"/>
                <a:gd name="T63" fmla="*/ 143 h 201"/>
                <a:gd name="T64" fmla="*/ 91 w 313"/>
                <a:gd name="T65" fmla="*/ 116 h 201"/>
                <a:gd name="T66" fmla="*/ 120 w 313"/>
                <a:gd name="T67" fmla="*/ 97 h 201"/>
                <a:gd name="T68" fmla="*/ 137 w 313"/>
                <a:gd name="T69" fmla="*/ 87 h 201"/>
                <a:gd name="T70" fmla="*/ 134 w 313"/>
                <a:gd name="T71" fmla="*/ 87 h 201"/>
                <a:gd name="T72" fmla="*/ 108 w 313"/>
                <a:gd name="T73" fmla="*/ 95 h 201"/>
                <a:gd name="T74" fmla="*/ 77 w 313"/>
                <a:gd name="T75" fmla="*/ 97 h 201"/>
                <a:gd name="T76" fmla="*/ 66 w 313"/>
                <a:gd name="T77" fmla="*/ 95 h 201"/>
                <a:gd name="T78" fmla="*/ 100 w 313"/>
                <a:gd name="T79" fmla="*/ 81 h 201"/>
                <a:gd name="T80" fmla="*/ 137 w 313"/>
                <a:gd name="T81" fmla="*/ 67 h 201"/>
                <a:gd name="T82" fmla="*/ 179 w 313"/>
                <a:gd name="T83" fmla="*/ 58 h 201"/>
                <a:gd name="T84" fmla="*/ 199 w 313"/>
                <a:gd name="T85" fmla="*/ 52 h 201"/>
                <a:gd name="T86" fmla="*/ 216 w 313"/>
                <a:gd name="T87" fmla="*/ 31 h 201"/>
                <a:gd name="T88" fmla="*/ 230 w 313"/>
                <a:gd name="T89" fmla="*/ 17 h 201"/>
                <a:gd name="T90" fmla="*/ 239 w 313"/>
                <a:gd name="T91" fmla="*/ 5 h 201"/>
                <a:gd name="T92" fmla="*/ 247 w 313"/>
                <a:gd name="T93" fmla="*/ 0 h 2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3"/>
                <a:gd name="T142" fmla="*/ 0 h 201"/>
                <a:gd name="T143" fmla="*/ 313 w 313"/>
                <a:gd name="T144" fmla="*/ 201 h 20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3" h="201">
                  <a:moveTo>
                    <a:pt x="247" y="0"/>
                  </a:moveTo>
                  <a:lnTo>
                    <a:pt x="244" y="5"/>
                  </a:lnTo>
                  <a:lnTo>
                    <a:pt x="239" y="11"/>
                  </a:lnTo>
                  <a:lnTo>
                    <a:pt x="233" y="17"/>
                  </a:lnTo>
                  <a:lnTo>
                    <a:pt x="230" y="21"/>
                  </a:lnTo>
                  <a:lnTo>
                    <a:pt x="222" y="27"/>
                  </a:lnTo>
                  <a:lnTo>
                    <a:pt x="213" y="38"/>
                  </a:lnTo>
                  <a:lnTo>
                    <a:pt x="205" y="48"/>
                  </a:lnTo>
                  <a:lnTo>
                    <a:pt x="202" y="54"/>
                  </a:lnTo>
                  <a:lnTo>
                    <a:pt x="213" y="54"/>
                  </a:lnTo>
                  <a:lnTo>
                    <a:pt x="230" y="52"/>
                  </a:lnTo>
                  <a:lnTo>
                    <a:pt x="247" y="52"/>
                  </a:lnTo>
                  <a:lnTo>
                    <a:pt x="261" y="54"/>
                  </a:lnTo>
                  <a:lnTo>
                    <a:pt x="273" y="58"/>
                  </a:lnTo>
                  <a:lnTo>
                    <a:pt x="287" y="64"/>
                  </a:lnTo>
                  <a:lnTo>
                    <a:pt x="301" y="73"/>
                  </a:lnTo>
                  <a:lnTo>
                    <a:pt x="313" y="75"/>
                  </a:lnTo>
                  <a:lnTo>
                    <a:pt x="293" y="75"/>
                  </a:lnTo>
                  <a:lnTo>
                    <a:pt x="276" y="77"/>
                  </a:lnTo>
                  <a:lnTo>
                    <a:pt x="261" y="79"/>
                  </a:lnTo>
                  <a:lnTo>
                    <a:pt x="253" y="79"/>
                  </a:lnTo>
                  <a:lnTo>
                    <a:pt x="250" y="77"/>
                  </a:lnTo>
                  <a:lnTo>
                    <a:pt x="247" y="77"/>
                  </a:lnTo>
                  <a:lnTo>
                    <a:pt x="242" y="75"/>
                  </a:lnTo>
                  <a:lnTo>
                    <a:pt x="239" y="75"/>
                  </a:lnTo>
                  <a:lnTo>
                    <a:pt x="244" y="83"/>
                  </a:lnTo>
                  <a:lnTo>
                    <a:pt x="250" y="93"/>
                  </a:lnTo>
                  <a:lnTo>
                    <a:pt x="250" y="108"/>
                  </a:lnTo>
                  <a:lnTo>
                    <a:pt x="242" y="124"/>
                  </a:lnTo>
                  <a:lnTo>
                    <a:pt x="242" y="131"/>
                  </a:lnTo>
                  <a:lnTo>
                    <a:pt x="242" y="137"/>
                  </a:lnTo>
                  <a:lnTo>
                    <a:pt x="236" y="145"/>
                  </a:lnTo>
                  <a:lnTo>
                    <a:pt x="233" y="151"/>
                  </a:lnTo>
                  <a:lnTo>
                    <a:pt x="233" y="145"/>
                  </a:lnTo>
                  <a:lnTo>
                    <a:pt x="233" y="139"/>
                  </a:lnTo>
                  <a:lnTo>
                    <a:pt x="230" y="135"/>
                  </a:lnTo>
                  <a:lnTo>
                    <a:pt x="225" y="133"/>
                  </a:lnTo>
                  <a:lnTo>
                    <a:pt x="216" y="128"/>
                  </a:lnTo>
                  <a:lnTo>
                    <a:pt x="205" y="122"/>
                  </a:lnTo>
                  <a:lnTo>
                    <a:pt x="193" y="114"/>
                  </a:lnTo>
                  <a:lnTo>
                    <a:pt x="193" y="104"/>
                  </a:lnTo>
                  <a:lnTo>
                    <a:pt x="176" y="133"/>
                  </a:lnTo>
                  <a:lnTo>
                    <a:pt x="151" y="159"/>
                  </a:lnTo>
                  <a:lnTo>
                    <a:pt x="128" y="182"/>
                  </a:lnTo>
                  <a:lnTo>
                    <a:pt x="111" y="201"/>
                  </a:lnTo>
                  <a:lnTo>
                    <a:pt x="114" y="184"/>
                  </a:lnTo>
                  <a:lnTo>
                    <a:pt x="114" y="164"/>
                  </a:lnTo>
                  <a:lnTo>
                    <a:pt x="122" y="139"/>
                  </a:lnTo>
                  <a:lnTo>
                    <a:pt x="151" y="108"/>
                  </a:lnTo>
                  <a:lnTo>
                    <a:pt x="145" y="110"/>
                  </a:lnTo>
                  <a:lnTo>
                    <a:pt x="139" y="112"/>
                  </a:lnTo>
                  <a:lnTo>
                    <a:pt x="134" y="116"/>
                  </a:lnTo>
                  <a:lnTo>
                    <a:pt x="128" y="122"/>
                  </a:lnTo>
                  <a:lnTo>
                    <a:pt x="117" y="133"/>
                  </a:lnTo>
                  <a:lnTo>
                    <a:pt x="103" y="141"/>
                  </a:lnTo>
                  <a:lnTo>
                    <a:pt x="85" y="149"/>
                  </a:lnTo>
                  <a:lnTo>
                    <a:pt x="68" y="157"/>
                  </a:lnTo>
                  <a:lnTo>
                    <a:pt x="51" y="166"/>
                  </a:lnTo>
                  <a:lnTo>
                    <a:pt x="32" y="174"/>
                  </a:lnTo>
                  <a:lnTo>
                    <a:pt x="15" y="182"/>
                  </a:lnTo>
                  <a:lnTo>
                    <a:pt x="0" y="190"/>
                  </a:lnTo>
                  <a:lnTo>
                    <a:pt x="23" y="174"/>
                  </a:lnTo>
                  <a:lnTo>
                    <a:pt x="43" y="157"/>
                  </a:lnTo>
                  <a:lnTo>
                    <a:pt x="60" y="143"/>
                  </a:lnTo>
                  <a:lnTo>
                    <a:pt x="77" y="128"/>
                  </a:lnTo>
                  <a:lnTo>
                    <a:pt x="91" y="116"/>
                  </a:lnTo>
                  <a:lnTo>
                    <a:pt x="105" y="106"/>
                  </a:lnTo>
                  <a:lnTo>
                    <a:pt x="120" y="97"/>
                  </a:lnTo>
                  <a:lnTo>
                    <a:pt x="134" y="91"/>
                  </a:lnTo>
                  <a:lnTo>
                    <a:pt x="137" y="87"/>
                  </a:lnTo>
                  <a:lnTo>
                    <a:pt x="134" y="87"/>
                  </a:lnTo>
                  <a:lnTo>
                    <a:pt x="128" y="89"/>
                  </a:lnTo>
                  <a:lnTo>
                    <a:pt x="108" y="95"/>
                  </a:lnTo>
                  <a:lnTo>
                    <a:pt x="94" y="97"/>
                  </a:lnTo>
                  <a:lnTo>
                    <a:pt x="77" y="97"/>
                  </a:lnTo>
                  <a:lnTo>
                    <a:pt x="49" y="100"/>
                  </a:lnTo>
                  <a:lnTo>
                    <a:pt x="66" y="95"/>
                  </a:lnTo>
                  <a:lnTo>
                    <a:pt x="83" y="89"/>
                  </a:lnTo>
                  <a:lnTo>
                    <a:pt x="100" y="81"/>
                  </a:lnTo>
                  <a:lnTo>
                    <a:pt x="117" y="73"/>
                  </a:lnTo>
                  <a:lnTo>
                    <a:pt x="137" y="67"/>
                  </a:lnTo>
                  <a:lnTo>
                    <a:pt x="159" y="60"/>
                  </a:lnTo>
                  <a:lnTo>
                    <a:pt x="179" y="58"/>
                  </a:lnTo>
                  <a:lnTo>
                    <a:pt x="193" y="58"/>
                  </a:lnTo>
                  <a:lnTo>
                    <a:pt x="199" y="52"/>
                  </a:lnTo>
                  <a:lnTo>
                    <a:pt x="208" y="42"/>
                  </a:lnTo>
                  <a:lnTo>
                    <a:pt x="216" y="31"/>
                  </a:lnTo>
                  <a:lnTo>
                    <a:pt x="225" y="23"/>
                  </a:lnTo>
                  <a:lnTo>
                    <a:pt x="230" y="17"/>
                  </a:lnTo>
                  <a:lnTo>
                    <a:pt x="236" y="11"/>
                  </a:lnTo>
                  <a:lnTo>
                    <a:pt x="239" y="5"/>
                  </a:lnTo>
                  <a:lnTo>
                    <a:pt x="242" y="3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7" name="Freeform 40"/>
            <p:cNvSpPr>
              <a:spLocks/>
            </p:cNvSpPr>
            <p:nvPr/>
          </p:nvSpPr>
          <p:spPr bwMode="auto">
            <a:xfrm>
              <a:off x="3855" y="1434"/>
              <a:ext cx="284" cy="159"/>
            </a:xfrm>
            <a:custGeom>
              <a:avLst/>
              <a:gdLst>
                <a:gd name="T0" fmla="*/ 202 w 284"/>
                <a:gd name="T1" fmla="*/ 6 h 159"/>
                <a:gd name="T2" fmla="*/ 185 w 284"/>
                <a:gd name="T3" fmla="*/ 22 h 159"/>
                <a:gd name="T4" fmla="*/ 196 w 284"/>
                <a:gd name="T5" fmla="*/ 27 h 159"/>
                <a:gd name="T6" fmla="*/ 241 w 284"/>
                <a:gd name="T7" fmla="*/ 20 h 159"/>
                <a:gd name="T8" fmla="*/ 258 w 284"/>
                <a:gd name="T9" fmla="*/ 20 h 159"/>
                <a:gd name="T10" fmla="*/ 275 w 284"/>
                <a:gd name="T11" fmla="*/ 24 h 159"/>
                <a:gd name="T12" fmla="*/ 275 w 284"/>
                <a:gd name="T13" fmla="*/ 31 h 159"/>
                <a:gd name="T14" fmla="*/ 275 w 284"/>
                <a:gd name="T15" fmla="*/ 45 h 159"/>
                <a:gd name="T16" fmla="*/ 273 w 284"/>
                <a:gd name="T17" fmla="*/ 51 h 159"/>
                <a:gd name="T18" fmla="*/ 247 w 284"/>
                <a:gd name="T19" fmla="*/ 53 h 159"/>
                <a:gd name="T20" fmla="*/ 230 w 284"/>
                <a:gd name="T21" fmla="*/ 62 h 159"/>
                <a:gd name="T22" fmla="*/ 230 w 284"/>
                <a:gd name="T23" fmla="*/ 76 h 159"/>
                <a:gd name="T24" fmla="*/ 219 w 284"/>
                <a:gd name="T25" fmla="*/ 88 h 159"/>
                <a:gd name="T26" fmla="*/ 204 w 284"/>
                <a:gd name="T27" fmla="*/ 103 h 159"/>
                <a:gd name="T28" fmla="*/ 187 w 284"/>
                <a:gd name="T29" fmla="*/ 105 h 159"/>
                <a:gd name="T30" fmla="*/ 168 w 284"/>
                <a:gd name="T31" fmla="*/ 95 h 159"/>
                <a:gd name="T32" fmla="*/ 148 w 284"/>
                <a:gd name="T33" fmla="*/ 97 h 159"/>
                <a:gd name="T34" fmla="*/ 122 w 284"/>
                <a:gd name="T35" fmla="*/ 117 h 159"/>
                <a:gd name="T36" fmla="*/ 99 w 284"/>
                <a:gd name="T37" fmla="*/ 130 h 159"/>
                <a:gd name="T38" fmla="*/ 54 w 284"/>
                <a:gd name="T39" fmla="*/ 146 h 159"/>
                <a:gd name="T40" fmla="*/ 40 w 284"/>
                <a:gd name="T41" fmla="*/ 144 h 159"/>
                <a:gd name="T42" fmla="*/ 45 w 284"/>
                <a:gd name="T43" fmla="*/ 121 h 159"/>
                <a:gd name="T44" fmla="*/ 43 w 284"/>
                <a:gd name="T45" fmla="*/ 111 h 159"/>
                <a:gd name="T46" fmla="*/ 77 w 284"/>
                <a:gd name="T47" fmla="*/ 91 h 159"/>
                <a:gd name="T48" fmla="*/ 77 w 284"/>
                <a:gd name="T49" fmla="*/ 84 h 159"/>
                <a:gd name="T50" fmla="*/ 48 w 284"/>
                <a:gd name="T51" fmla="*/ 91 h 159"/>
                <a:gd name="T52" fmla="*/ 37 w 284"/>
                <a:gd name="T53" fmla="*/ 91 h 159"/>
                <a:gd name="T54" fmla="*/ 14 w 284"/>
                <a:gd name="T55" fmla="*/ 91 h 159"/>
                <a:gd name="T56" fmla="*/ 17 w 284"/>
                <a:gd name="T57" fmla="*/ 82 h 159"/>
                <a:gd name="T58" fmla="*/ 37 w 284"/>
                <a:gd name="T59" fmla="*/ 68 h 159"/>
                <a:gd name="T60" fmla="*/ 48 w 284"/>
                <a:gd name="T61" fmla="*/ 62 h 159"/>
                <a:gd name="T62" fmla="*/ 71 w 284"/>
                <a:gd name="T63" fmla="*/ 51 h 159"/>
                <a:gd name="T64" fmla="*/ 74 w 284"/>
                <a:gd name="T65" fmla="*/ 43 h 159"/>
                <a:gd name="T66" fmla="*/ 63 w 284"/>
                <a:gd name="T67" fmla="*/ 33 h 159"/>
                <a:gd name="T68" fmla="*/ 77 w 284"/>
                <a:gd name="T69" fmla="*/ 27 h 159"/>
                <a:gd name="T70" fmla="*/ 105 w 284"/>
                <a:gd name="T71" fmla="*/ 20 h 159"/>
                <a:gd name="T72" fmla="*/ 116 w 284"/>
                <a:gd name="T73" fmla="*/ 16 h 159"/>
                <a:gd name="T74" fmla="*/ 119 w 284"/>
                <a:gd name="T75" fmla="*/ 10 h 159"/>
                <a:gd name="T76" fmla="*/ 131 w 284"/>
                <a:gd name="T77" fmla="*/ 10 h 159"/>
                <a:gd name="T78" fmla="*/ 162 w 284"/>
                <a:gd name="T79" fmla="*/ 20 h 159"/>
                <a:gd name="T80" fmla="*/ 176 w 284"/>
                <a:gd name="T81" fmla="*/ 22 h 159"/>
                <a:gd name="T82" fmla="*/ 196 w 284"/>
                <a:gd name="T83" fmla="*/ 8 h 159"/>
                <a:gd name="T84" fmla="*/ 210 w 284"/>
                <a:gd name="T85" fmla="*/ 0 h 1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4"/>
                <a:gd name="T130" fmla="*/ 0 h 159"/>
                <a:gd name="T131" fmla="*/ 284 w 284"/>
                <a:gd name="T132" fmla="*/ 159 h 1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4" h="159">
                  <a:moveTo>
                    <a:pt x="210" y="0"/>
                  </a:moveTo>
                  <a:lnTo>
                    <a:pt x="202" y="6"/>
                  </a:lnTo>
                  <a:lnTo>
                    <a:pt x="193" y="16"/>
                  </a:lnTo>
                  <a:lnTo>
                    <a:pt x="185" y="22"/>
                  </a:lnTo>
                  <a:lnTo>
                    <a:pt x="185" y="27"/>
                  </a:lnTo>
                  <a:lnTo>
                    <a:pt x="196" y="27"/>
                  </a:lnTo>
                  <a:lnTo>
                    <a:pt x="219" y="24"/>
                  </a:lnTo>
                  <a:lnTo>
                    <a:pt x="241" y="20"/>
                  </a:lnTo>
                  <a:lnTo>
                    <a:pt x="258" y="18"/>
                  </a:lnTo>
                  <a:lnTo>
                    <a:pt x="258" y="20"/>
                  </a:lnTo>
                  <a:lnTo>
                    <a:pt x="267" y="22"/>
                  </a:lnTo>
                  <a:lnTo>
                    <a:pt x="275" y="24"/>
                  </a:lnTo>
                  <a:lnTo>
                    <a:pt x="284" y="24"/>
                  </a:lnTo>
                  <a:lnTo>
                    <a:pt x="275" y="31"/>
                  </a:lnTo>
                  <a:lnTo>
                    <a:pt x="273" y="37"/>
                  </a:lnTo>
                  <a:lnTo>
                    <a:pt x="275" y="45"/>
                  </a:lnTo>
                  <a:lnTo>
                    <a:pt x="281" y="51"/>
                  </a:lnTo>
                  <a:lnTo>
                    <a:pt x="273" y="51"/>
                  </a:lnTo>
                  <a:lnTo>
                    <a:pt x="258" y="53"/>
                  </a:lnTo>
                  <a:lnTo>
                    <a:pt x="247" y="53"/>
                  </a:lnTo>
                  <a:lnTo>
                    <a:pt x="236" y="57"/>
                  </a:lnTo>
                  <a:lnTo>
                    <a:pt x="230" y="62"/>
                  </a:lnTo>
                  <a:lnTo>
                    <a:pt x="230" y="68"/>
                  </a:lnTo>
                  <a:lnTo>
                    <a:pt x="230" y="76"/>
                  </a:lnTo>
                  <a:lnTo>
                    <a:pt x="227" y="82"/>
                  </a:lnTo>
                  <a:lnTo>
                    <a:pt x="219" y="88"/>
                  </a:lnTo>
                  <a:lnTo>
                    <a:pt x="213" y="95"/>
                  </a:lnTo>
                  <a:lnTo>
                    <a:pt x="204" y="103"/>
                  </a:lnTo>
                  <a:lnTo>
                    <a:pt x="199" y="109"/>
                  </a:lnTo>
                  <a:lnTo>
                    <a:pt x="187" y="105"/>
                  </a:lnTo>
                  <a:lnTo>
                    <a:pt x="179" y="101"/>
                  </a:lnTo>
                  <a:lnTo>
                    <a:pt x="168" y="95"/>
                  </a:lnTo>
                  <a:lnTo>
                    <a:pt x="159" y="93"/>
                  </a:lnTo>
                  <a:lnTo>
                    <a:pt x="148" y="97"/>
                  </a:lnTo>
                  <a:lnTo>
                    <a:pt x="136" y="107"/>
                  </a:lnTo>
                  <a:lnTo>
                    <a:pt x="122" y="117"/>
                  </a:lnTo>
                  <a:lnTo>
                    <a:pt x="114" y="128"/>
                  </a:lnTo>
                  <a:lnTo>
                    <a:pt x="99" y="130"/>
                  </a:lnTo>
                  <a:lnTo>
                    <a:pt x="77" y="136"/>
                  </a:lnTo>
                  <a:lnTo>
                    <a:pt x="54" y="146"/>
                  </a:lnTo>
                  <a:lnTo>
                    <a:pt x="31" y="159"/>
                  </a:lnTo>
                  <a:lnTo>
                    <a:pt x="40" y="144"/>
                  </a:lnTo>
                  <a:lnTo>
                    <a:pt x="45" y="130"/>
                  </a:lnTo>
                  <a:lnTo>
                    <a:pt x="45" y="121"/>
                  </a:lnTo>
                  <a:lnTo>
                    <a:pt x="31" y="121"/>
                  </a:lnTo>
                  <a:lnTo>
                    <a:pt x="43" y="111"/>
                  </a:lnTo>
                  <a:lnTo>
                    <a:pt x="60" y="99"/>
                  </a:lnTo>
                  <a:lnTo>
                    <a:pt x="77" y="91"/>
                  </a:lnTo>
                  <a:lnTo>
                    <a:pt x="82" y="84"/>
                  </a:lnTo>
                  <a:lnTo>
                    <a:pt x="77" y="84"/>
                  </a:lnTo>
                  <a:lnTo>
                    <a:pt x="63" y="86"/>
                  </a:lnTo>
                  <a:lnTo>
                    <a:pt x="48" y="91"/>
                  </a:lnTo>
                  <a:lnTo>
                    <a:pt x="40" y="95"/>
                  </a:lnTo>
                  <a:lnTo>
                    <a:pt x="37" y="91"/>
                  </a:lnTo>
                  <a:lnTo>
                    <a:pt x="26" y="91"/>
                  </a:lnTo>
                  <a:lnTo>
                    <a:pt x="14" y="91"/>
                  </a:lnTo>
                  <a:lnTo>
                    <a:pt x="0" y="95"/>
                  </a:lnTo>
                  <a:lnTo>
                    <a:pt x="17" y="82"/>
                  </a:lnTo>
                  <a:lnTo>
                    <a:pt x="31" y="74"/>
                  </a:lnTo>
                  <a:lnTo>
                    <a:pt x="37" y="68"/>
                  </a:lnTo>
                  <a:lnTo>
                    <a:pt x="34" y="66"/>
                  </a:lnTo>
                  <a:lnTo>
                    <a:pt x="48" y="62"/>
                  </a:lnTo>
                  <a:lnTo>
                    <a:pt x="63" y="55"/>
                  </a:lnTo>
                  <a:lnTo>
                    <a:pt x="71" y="51"/>
                  </a:lnTo>
                  <a:lnTo>
                    <a:pt x="77" y="47"/>
                  </a:lnTo>
                  <a:lnTo>
                    <a:pt x="74" y="43"/>
                  </a:lnTo>
                  <a:lnTo>
                    <a:pt x="71" y="37"/>
                  </a:lnTo>
                  <a:lnTo>
                    <a:pt x="63" y="33"/>
                  </a:lnTo>
                  <a:lnTo>
                    <a:pt x="57" y="29"/>
                  </a:lnTo>
                  <a:lnTo>
                    <a:pt x="77" y="27"/>
                  </a:lnTo>
                  <a:lnTo>
                    <a:pt x="94" y="22"/>
                  </a:lnTo>
                  <a:lnTo>
                    <a:pt x="105" y="20"/>
                  </a:lnTo>
                  <a:lnTo>
                    <a:pt x="114" y="18"/>
                  </a:lnTo>
                  <a:lnTo>
                    <a:pt x="116" y="16"/>
                  </a:lnTo>
                  <a:lnTo>
                    <a:pt x="119" y="12"/>
                  </a:lnTo>
                  <a:lnTo>
                    <a:pt x="119" y="10"/>
                  </a:lnTo>
                  <a:lnTo>
                    <a:pt x="116" y="8"/>
                  </a:lnTo>
                  <a:lnTo>
                    <a:pt x="131" y="10"/>
                  </a:lnTo>
                  <a:lnTo>
                    <a:pt x="148" y="16"/>
                  </a:lnTo>
                  <a:lnTo>
                    <a:pt x="162" y="20"/>
                  </a:lnTo>
                  <a:lnTo>
                    <a:pt x="170" y="27"/>
                  </a:lnTo>
                  <a:lnTo>
                    <a:pt x="176" y="22"/>
                  </a:lnTo>
                  <a:lnTo>
                    <a:pt x="187" y="16"/>
                  </a:lnTo>
                  <a:lnTo>
                    <a:pt x="196" y="8"/>
                  </a:lnTo>
                  <a:lnTo>
                    <a:pt x="202" y="4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991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8" name="Freeform 41"/>
            <p:cNvSpPr>
              <a:spLocks/>
            </p:cNvSpPr>
            <p:nvPr/>
          </p:nvSpPr>
          <p:spPr bwMode="auto">
            <a:xfrm>
              <a:off x="3812" y="1120"/>
              <a:ext cx="191" cy="124"/>
            </a:xfrm>
            <a:custGeom>
              <a:avLst/>
              <a:gdLst>
                <a:gd name="T0" fmla="*/ 97 w 191"/>
                <a:gd name="T1" fmla="*/ 4 h 124"/>
                <a:gd name="T2" fmla="*/ 97 w 191"/>
                <a:gd name="T3" fmla="*/ 19 h 124"/>
                <a:gd name="T4" fmla="*/ 108 w 191"/>
                <a:gd name="T5" fmla="*/ 21 h 124"/>
                <a:gd name="T6" fmla="*/ 137 w 191"/>
                <a:gd name="T7" fmla="*/ 16 h 124"/>
                <a:gd name="T8" fmla="*/ 151 w 191"/>
                <a:gd name="T9" fmla="*/ 16 h 124"/>
                <a:gd name="T10" fmla="*/ 168 w 191"/>
                <a:gd name="T11" fmla="*/ 19 h 124"/>
                <a:gd name="T12" fmla="*/ 171 w 191"/>
                <a:gd name="T13" fmla="*/ 23 h 124"/>
                <a:gd name="T14" fmla="*/ 185 w 191"/>
                <a:gd name="T15" fmla="*/ 35 h 124"/>
                <a:gd name="T16" fmla="*/ 185 w 191"/>
                <a:gd name="T17" fmla="*/ 39 h 124"/>
                <a:gd name="T18" fmla="*/ 168 w 191"/>
                <a:gd name="T19" fmla="*/ 41 h 124"/>
                <a:gd name="T20" fmla="*/ 162 w 191"/>
                <a:gd name="T21" fmla="*/ 47 h 124"/>
                <a:gd name="T22" fmla="*/ 171 w 191"/>
                <a:gd name="T23" fmla="*/ 58 h 124"/>
                <a:gd name="T24" fmla="*/ 174 w 191"/>
                <a:gd name="T25" fmla="*/ 70 h 124"/>
                <a:gd name="T26" fmla="*/ 174 w 191"/>
                <a:gd name="T27" fmla="*/ 80 h 124"/>
                <a:gd name="T28" fmla="*/ 162 w 191"/>
                <a:gd name="T29" fmla="*/ 82 h 124"/>
                <a:gd name="T30" fmla="*/ 137 w 191"/>
                <a:gd name="T31" fmla="*/ 74 h 124"/>
                <a:gd name="T32" fmla="*/ 128 w 191"/>
                <a:gd name="T33" fmla="*/ 76 h 124"/>
                <a:gd name="T34" fmla="*/ 120 w 191"/>
                <a:gd name="T35" fmla="*/ 91 h 124"/>
                <a:gd name="T36" fmla="*/ 111 w 191"/>
                <a:gd name="T37" fmla="*/ 101 h 124"/>
                <a:gd name="T38" fmla="*/ 91 w 191"/>
                <a:gd name="T39" fmla="*/ 116 h 124"/>
                <a:gd name="T40" fmla="*/ 77 w 191"/>
                <a:gd name="T41" fmla="*/ 111 h 124"/>
                <a:gd name="T42" fmla="*/ 63 w 191"/>
                <a:gd name="T43" fmla="*/ 95 h 124"/>
                <a:gd name="T44" fmla="*/ 52 w 191"/>
                <a:gd name="T45" fmla="*/ 87 h 124"/>
                <a:gd name="T46" fmla="*/ 60 w 191"/>
                <a:gd name="T47" fmla="*/ 68 h 124"/>
                <a:gd name="T48" fmla="*/ 54 w 191"/>
                <a:gd name="T49" fmla="*/ 64 h 124"/>
                <a:gd name="T50" fmla="*/ 43 w 191"/>
                <a:gd name="T51" fmla="*/ 70 h 124"/>
                <a:gd name="T52" fmla="*/ 32 w 191"/>
                <a:gd name="T53" fmla="*/ 72 h 124"/>
                <a:gd name="T54" fmla="*/ 15 w 191"/>
                <a:gd name="T55" fmla="*/ 70 h 124"/>
                <a:gd name="T56" fmla="*/ 12 w 191"/>
                <a:gd name="T57" fmla="*/ 64 h 124"/>
                <a:gd name="T58" fmla="*/ 15 w 191"/>
                <a:gd name="T59" fmla="*/ 54 h 124"/>
                <a:gd name="T60" fmla="*/ 18 w 191"/>
                <a:gd name="T61" fmla="*/ 47 h 124"/>
                <a:gd name="T62" fmla="*/ 26 w 191"/>
                <a:gd name="T63" fmla="*/ 39 h 124"/>
                <a:gd name="T64" fmla="*/ 23 w 191"/>
                <a:gd name="T65" fmla="*/ 33 h 124"/>
                <a:gd name="T66" fmla="*/ 9 w 191"/>
                <a:gd name="T67" fmla="*/ 25 h 124"/>
                <a:gd name="T68" fmla="*/ 12 w 191"/>
                <a:gd name="T69" fmla="*/ 21 h 124"/>
                <a:gd name="T70" fmla="*/ 32 w 191"/>
                <a:gd name="T71" fmla="*/ 16 h 124"/>
                <a:gd name="T72" fmla="*/ 35 w 191"/>
                <a:gd name="T73" fmla="*/ 12 h 124"/>
                <a:gd name="T74" fmla="*/ 35 w 191"/>
                <a:gd name="T75" fmla="*/ 8 h 124"/>
                <a:gd name="T76" fmla="*/ 46 w 191"/>
                <a:gd name="T77" fmla="*/ 8 h 124"/>
                <a:gd name="T78" fmla="*/ 74 w 191"/>
                <a:gd name="T79" fmla="*/ 16 h 124"/>
                <a:gd name="T80" fmla="*/ 88 w 191"/>
                <a:gd name="T81" fmla="*/ 19 h 124"/>
                <a:gd name="T82" fmla="*/ 94 w 191"/>
                <a:gd name="T83" fmla="*/ 6 h 124"/>
                <a:gd name="T84" fmla="*/ 97 w 191"/>
                <a:gd name="T85" fmla="*/ 0 h 1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1"/>
                <a:gd name="T130" fmla="*/ 0 h 124"/>
                <a:gd name="T131" fmla="*/ 191 w 191"/>
                <a:gd name="T132" fmla="*/ 124 h 12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1" h="124">
                  <a:moveTo>
                    <a:pt x="97" y="0"/>
                  </a:moveTo>
                  <a:lnTo>
                    <a:pt x="97" y="4"/>
                  </a:lnTo>
                  <a:lnTo>
                    <a:pt x="97" y="12"/>
                  </a:lnTo>
                  <a:lnTo>
                    <a:pt x="97" y="19"/>
                  </a:lnTo>
                  <a:lnTo>
                    <a:pt x="97" y="21"/>
                  </a:lnTo>
                  <a:lnTo>
                    <a:pt x="108" y="21"/>
                  </a:lnTo>
                  <a:lnTo>
                    <a:pt x="123" y="19"/>
                  </a:lnTo>
                  <a:lnTo>
                    <a:pt x="137" y="16"/>
                  </a:lnTo>
                  <a:lnTo>
                    <a:pt x="145" y="14"/>
                  </a:lnTo>
                  <a:lnTo>
                    <a:pt x="151" y="16"/>
                  </a:lnTo>
                  <a:lnTo>
                    <a:pt x="159" y="19"/>
                  </a:lnTo>
                  <a:lnTo>
                    <a:pt x="168" y="19"/>
                  </a:lnTo>
                  <a:lnTo>
                    <a:pt x="174" y="19"/>
                  </a:lnTo>
                  <a:lnTo>
                    <a:pt x="171" y="23"/>
                  </a:lnTo>
                  <a:lnTo>
                    <a:pt x="176" y="29"/>
                  </a:lnTo>
                  <a:lnTo>
                    <a:pt x="185" y="35"/>
                  </a:lnTo>
                  <a:lnTo>
                    <a:pt x="191" y="39"/>
                  </a:lnTo>
                  <a:lnTo>
                    <a:pt x="185" y="39"/>
                  </a:lnTo>
                  <a:lnTo>
                    <a:pt x="176" y="41"/>
                  </a:lnTo>
                  <a:lnTo>
                    <a:pt x="168" y="41"/>
                  </a:lnTo>
                  <a:lnTo>
                    <a:pt x="162" y="43"/>
                  </a:lnTo>
                  <a:lnTo>
                    <a:pt x="162" y="47"/>
                  </a:lnTo>
                  <a:lnTo>
                    <a:pt x="165" y="54"/>
                  </a:lnTo>
                  <a:lnTo>
                    <a:pt x="171" y="58"/>
                  </a:lnTo>
                  <a:lnTo>
                    <a:pt x="174" y="64"/>
                  </a:lnTo>
                  <a:lnTo>
                    <a:pt x="174" y="70"/>
                  </a:lnTo>
                  <a:lnTo>
                    <a:pt x="174" y="74"/>
                  </a:lnTo>
                  <a:lnTo>
                    <a:pt x="174" y="80"/>
                  </a:lnTo>
                  <a:lnTo>
                    <a:pt x="174" y="87"/>
                  </a:lnTo>
                  <a:lnTo>
                    <a:pt x="162" y="82"/>
                  </a:lnTo>
                  <a:lnTo>
                    <a:pt x="148" y="78"/>
                  </a:lnTo>
                  <a:lnTo>
                    <a:pt x="137" y="74"/>
                  </a:lnTo>
                  <a:lnTo>
                    <a:pt x="131" y="72"/>
                  </a:lnTo>
                  <a:lnTo>
                    <a:pt x="128" y="76"/>
                  </a:lnTo>
                  <a:lnTo>
                    <a:pt x="123" y="82"/>
                  </a:lnTo>
                  <a:lnTo>
                    <a:pt x="120" y="91"/>
                  </a:lnTo>
                  <a:lnTo>
                    <a:pt x="120" y="99"/>
                  </a:lnTo>
                  <a:lnTo>
                    <a:pt x="111" y="101"/>
                  </a:lnTo>
                  <a:lnTo>
                    <a:pt x="100" y="107"/>
                  </a:lnTo>
                  <a:lnTo>
                    <a:pt x="91" y="116"/>
                  </a:lnTo>
                  <a:lnTo>
                    <a:pt x="83" y="124"/>
                  </a:lnTo>
                  <a:lnTo>
                    <a:pt x="77" y="111"/>
                  </a:lnTo>
                  <a:lnTo>
                    <a:pt x="71" y="101"/>
                  </a:lnTo>
                  <a:lnTo>
                    <a:pt x="63" y="95"/>
                  </a:lnTo>
                  <a:lnTo>
                    <a:pt x="52" y="95"/>
                  </a:lnTo>
                  <a:lnTo>
                    <a:pt x="52" y="87"/>
                  </a:lnTo>
                  <a:lnTo>
                    <a:pt x="57" y="76"/>
                  </a:lnTo>
                  <a:lnTo>
                    <a:pt x="60" y="68"/>
                  </a:lnTo>
                  <a:lnTo>
                    <a:pt x="60" y="64"/>
                  </a:lnTo>
                  <a:lnTo>
                    <a:pt x="54" y="64"/>
                  </a:lnTo>
                  <a:lnTo>
                    <a:pt x="49" y="66"/>
                  </a:lnTo>
                  <a:lnTo>
                    <a:pt x="43" y="70"/>
                  </a:lnTo>
                  <a:lnTo>
                    <a:pt x="37" y="74"/>
                  </a:lnTo>
                  <a:lnTo>
                    <a:pt x="32" y="72"/>
                  </a:lnTo>
                  <a:lnTo>
                    <a:pt x="23" y="70"/>
                  </a:lnTo>
                  <a:lnTo>
                    <a:pt x="15" y="70"/>
                  </a:lnTo>
                  <a:lnTo>
                    <a:pt x="9" y="72"/>
                  </a:lnTo>
                  <a:lnTo>
                    <a:pt x="12" y="64"/>
                  </a:lnTo>
                  <a:lnTo>
                    <a:pt x="15" y="58"/>
                  </a:lnTo>
                  <a:lnTo>
                    <a:pt x="15" y="54"/>
                  </a:lnTo>
                  <a:lnTo>
                    <a:pt x="12" y="52"/>
                  </a:lnTo>
                  <a:lnTo>
                    <a:pt x="18" y="47"/>
                  </a:lnTo>
                  <a:lnTo>
                    <a:pt x="23" y="43"/>
                  </a:lnTo>
                  <a:lnTo>
                    <a:pt x="26" y="39"/>
                  </a:lnTo>
                  <a:lnTo>
                    <a:pt x="29" y="37"/>
                  </a:lnTo>
                  <a:lnTo>
                    <a:pt x="23" y="33"/>
                  </a:lnTo>
                  <a:lnTo>
                    <a:pt x="18" y="29"/>
                  </a:lnTo>
                  <a:lnTo>
                    <a:pt x="9" y="25"/>
                  </a:lnTo>
                  <a:lnTo>
                    <a:pt x="0" y="23"/>
                  </a:lnTo>
                  <a:lnTo>
                    <a:pt x="12" y="21"/>
                  </a:lnTo>
                  <a:lnTo>
                    <a:pt x="23" y="19"/>
                  </a:lnTo>
                  <a:lnTo>
                    <a:pt x="32" y="16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2" y="6"/>
                  </a:lnTo>
                  <a:lnTo>
                    <a:pt x="46" y="8"/>
                  </a:lnTo>
                  <a:lnTo>
                    <a:pt x="60" y="12"/>
                  </a:lnTo>
                  <a:lnTo>
                    <a:pt x="74" y="16"/>
                  </a:lnTo>
                  <a:lnTo>
                    <a:pt x="86" y="21"/>
                  </a:lnTo>
                  <a:lnTo>
                    <a:pt x="88" y="19"/>
                  </a:lnTo>
                  <a:lnTo>
                    <a:pt x="91" y="12"/>
                  </a:lnTo>
                  <a:lnTo>
                    <a:pt x="94" y="6"/>
                  </a:lnTo>
                  <a:lnTo>
                    <a:pt x="94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3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9" name="Freeform 42"/>
            <p:cNvSpPr>
              <a:spLocks/>
            </p:cNvSpPr>
            <p:nvPr/>
          </p:nvSpPr>
          <p:spPr bwMode="auto">
            <a:xfrm>
              <a:off x="4735" y="2389"/>
              <a:ext cx="159" cy="207"/>
            </a:xfrm>
            <a:custGeom>
              <a:avLst/>
              <a:gdLst>
                <a:gd name="T0" fmla="*/ 88 w 159"/>
                <a:gd name="T1" fmla="*/ 0 h 207"/>
                <a:gd name="T2" fmla="*/ 82 w 159"/>
                <a:gd name="T3" fmla="*/ 19 h 207"/>
                <a:gd name="T4" fmla="*/ 74 w 159"/>
                <a:gd name="T5" fmla="*/ 33 h 207"/>
                <a:gd name="T6" fmla="*/ 57 w 159"/>
                <a:gd name="T7" fmla="*/ 44 h 207"/>
                <a:gd name="T8" fmla="*/ 28 w 159"/>
                <a:gd name="T9" fmla="*/ 46 h 207"/>
                <a:gd name="T10" fmla="*/ 31 w 159"/>
                <a:gd name="T11" fmla="*/ 54 h 207"/>
                <a:gd name="T12" fmla="*/ 31 w 159"/>
                <a:gd name="T13" fmla="*/ 62 h 207"/>
                <a:gd name="T14" fmla="*/ 28 w 159"/>
                <a:gd name="T15" fmla="*/ 69 h 207"/>
                <a:gd name="T16" fmla="*/ 17 w 159"/>
                <a:gd name="T17" fmla="*/ 73 h 207"/>
                <a:gd name="T18" fmla="*/ 23 w 159"/>
                <a:gd name="T19" fmla="*/ 81 h 207"/>
                <a:gd name="T20" fmla="*/ 23 w 159"/>
                <a:gd name="T21" fmla="*/ 91 h 207"/>
                <a:gd name="T22" fmla="*/ 17 w 159"/>
                <a:gd name="T23" fmla="*/ 99 h 207"/>
                <a:gd name="T24" fmla="*/ 6 w 159"/>
                <a:gd name="T25" fmla="*/ 106 h 207"/>
                <a:gd name="T26" fmla="*/ 17 w 159"/>
                <a:gd name="T27" fmla="*/ 112 h 207"/>
                <a:gd name="T28" fmla="*/ 20 w 159"/>
                <a:gd name="T29" fmla="*/ 122 h 207"/>
                <a:gd name="T30" fmla="*/ 11 w 159"/>
                <a:gd name="T31" fmla="*/ 130 h 207"/>
                <a:gd name="T32" fmla="*/ 0 w 159"/>
                <a:gd name="T33" fmla="*/ 137 h 207"/>
                <a:gd name="T34" fmla="*/ 11 w 159"/>
                <a:gd name="T35" fmla="*/ 139 h 207"/>
                <a:gd name="T36" fmla="*/ 17 w 159"/>
                <a:gd name="T37" fmla="*/ 145 h 207"/>
                <a:gd name="T38" fmla="*/ 14 w 159"/>
                <a:gd name="T39" fmla="*/ 153 h 207"/>
                <a:gd name="T40" fmla="*/ 8 w 159"/>
                <a:gd name="T41" fmla="*/ 159 h 207"/>
                <a:gd name="T42" fmla="*/ 23 w 159"/>
                <a:gd name="T43" fmla="*/ 161 h 207"/>
                <a:gd name="T44" fmla="*/ 31 w 159"/>
                <a:gd name="T45" fmla="*/ 168 h 207"/>
                <a:gd name="T46" fmla="*/ 37 w 159"/>
                <a:gd name="T47" fmla="*/ 176 h 207"/>
                <a:gd name="T48" fmla="*/ 34 w 159"/>
                <a:gd name="T49" fmla="*/ 182 h 207"/>
                <a:gd name="T50" fmla="*/ 51 w 159"/>
                <a:gd name="T51" fmla="*/ 184 h 207"/>
                <a:gd name="T52" fmla="*/ 62 w 159"/>
                <a:gd name="T53" fmla="*/ 188 h 207"/>
                <a:gd name="T54" fmla="*/ 71 w 159"/>
                <a:gd name="T55" fmla="*/ 196 h 207"/>
                <a:gd name="T56" fmla="*/ 74 w 159"/>
                <a:gd name="T57" fmla="*/ 207 h 207"/>
                <a:gd name="T58" fmla="*/ 74 w 159"/>
                <a:gd name="T59" fmla="*/ 194 h 207"/>
                <a:gd name="T60" fmla="*/ 79 w 159"/>
                <a:gd name="T61" fmla="*/ 182 h 207"/>
                <a:gd name="T62" fmla="*/ 88 w 159"/>
                <a:gd name="T63" fmla="*/ 178 h 207"/>
                <a:gd name="T64" fmla="*/ 99 w 159"/>
                <a:gd name="T65" fmla="*/ 184 h 207"/>
                <a:gd name="T66" fmla="*/ 99 w 159"/>
                <a:gd name="T67" fmla="*/ 174 h 207"/>
                <a:gd name="T68" fmla="*/ 108 w 159"/>
                <a:gd name="T69" fmla="*/ 168 h 207"/>
                <a:gd name="T70" fmla="*/ 119 w 159"/>
                <a:gd name="T71" fmla="*/ 166 h 207"/>
                <a:gd name="T72" fmla="*/ 130 w 159"/>
                <a:gd name="T73" fmla="*/ 168 h 207"/>
                <a:gd name="T74" fmla="*/ 122 w 159"/>
                <a:gd name="T75" fmla="*/ 157 h 207"/>
                <a:gd name="T76" fmla="*/ 122 w 159"/>
                <a:gd name="T77" fmla="*/ 147 h 207"/>
                <a:gd name="T78" fmla="*/ 128 w 159"/>
                <a:gd name="T79" fmla="*/ 141 h 207"/>
                <a:gd name="T80" fmla="*/ 139 w 159"/>
                <a:gd name="T81" fmla="*/ 141 h 207"/>
                <a:gd name="T82" fmla="*/ 130 w 159"/>
                <a:gd name="T83" fmla="*/ 126 h 207"/>
                <a:gd name="T84" fmla="*/ 133 w 159"/>
                <a:gd name="T85" fmla="*/ 114 h 207"/>
                <a:gd name="T86" fmla="*/ 145 w 159"/>
                <a:gd name="T87" fmla="*/ 108 h 207"/>
                <a:gd name="T88" fmla="*/ 159 w 159"/>
                <a:gd name="T89" fmla="*/ 106 h 207"/>
                <a:gd name="T90" fmla="*/ 147 w 159"/>
                <a:gd name="T91" fmla="*/ 95 h 207"/>
                <a:gd name="T92" fmla="*/ 145 w 159"/>
                <a:gd name="T93" fmla="*/ 87 h 207"/>
                <a:gd name="T94" fmla="*/ 145 w 159"/>
                <a:gd name="T95" fmla="*/ 79 h 207"/>
                <a:gd name="T96" fmla="*/ 153 w 159"/>
                <a:gd name="T97" fmla="*/ 75 h 207"/>
                <a:gd name="T98" fmla="*/ 139 w 159"/>
                <a:gd name="T99" fmla="*/ 75 h 207"/>
                <a:gd name="T100" fmla="*/ 130 w 159"/>
                <a:gd name="T101" fmla="*/ 71 h 207"/>
                <a:gd name="T102" fmla="*/ 130 w 159"/>
                <a:gd name="T103" fmla="*/ 64 h 207"/>
                <a:gd name="T104" fmla="*/ 136 w 159"/>
                <a:gd name="T105" fmla="*/ 58 h 207"/>
                <a:gd name="T106" fmla="*/ 122 w 159"/>
                <a:gd name="T107" fmla="*/ 58 h 207"/>
                <a:gd name="T108" fmla="*/ 116 w 159"/>
                <a:gd name="T109" fmla="*/ 54 h 207"/>
                <a:gd name="T110" fmla="*/ 116 w 159"/>
                <a:gd name="T111" fmla="*/ 48 h 207"/>
                <a:gd name="T112" fmla="*/ 119 w 159"/>
                <a:gd name="T113" fmla="*/ 42 h 207"/>
                <a:gd name="T114" fmla="*/ 108 w 159"/>
                <a:gd name="T115" fmla="*/ 40 h 207"/>
                <a:gd name="T116" fmla="*/ 94 w 159"/>
                <a:gd name="T117" fmla="*/ 33 h 207"/>
                <a:gd name="T118" fmla="*/ 88 w 159"/>
                <a:gd name="T119" fmla="*/ 23 h 207"/>
                <a:gd name="T120" fmla="*/ 94 w 159"/>
                <a:gd name="T121" fmla="*/ 7 h 207"/>
                <a:gd name="T122" fmla="*/ 88 w 159"/>
                <a:gd name="T123" fmla="*/ 0 h 2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9"/>
                <a:gd name="T187" fmla="*/ 0 h 207"/>
                <a:gd name="T188" fmla="*/ 159 w 159"/>
                <a:gd name="T189" fmla="*/ 207 h 2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9" h="207">
                  <a:moveTo>
                    <a:pt x="88" y="0"/>
                  </a:moveTo>
                  <a:lnTo>
                    <a:pt x="82" y="19"/>
                  </a:lnTo>
                  <a:lnTo>
                    <a:pt x="74" y="33"/>
                  </a:lnTo>
                  <a:lnTo>
                    <a:pt x="57" y="44"/>
                  </a:lnTo>
                  <a:lnTo>
                    <a:pt x="28" y="46"/>
                  </a:lnTo>
                  <a:lnTo>
                    <a:pt x="31" y="54"/>
                  </a:lnTo>
                  <a:lnTo>
                    <a:pt x="31" y="62"/>
                  </a:lnTo>
                  <a:lnTo>
                    <a:pt x="28" y="69"/>
                  </a:lnTo>
                  <a:lnTo>
                    <a:pt x="17" y="73"/>
                  </a:lnTo>
                  <a:lnTo>
                    <a:pt x="23" y="81"/>
                  </a:lnTo>
                  <a:lnTo>
                    <a:pt x="23" y="91"/>
                  </a:lnTo>
                  <a:lnTo>
                    <a:pt x="17" y="99"/>
                  </a:lnTo>
                  <a:lnTo>
                    <a:pt x="6" y="106"/>
                  </a:lnTo>
                  <a:lnTo>
                    <a:pt x="17" y="112"/>
                  </a:lnTo>
                  <a:lnTo>
                    <a:pt x="20" y="122"/>
                  </a:lnTo>
                  <a:lnTo>
                    <a:pt x="11" y="130"/>
                  </a:lnTo>
                  <a:lnTo>
                    <a:pt x="0" y="137"/>
                  </a:lnTo>
                  <a:lnTo>
                    <a:pt x="11" y="139"/>
                  </a:lnTo>
                  <a:lnTo>
                    <a:pt x="17" y="145"/>
                  </a:lnTo>
                  <a:lnTo>
                    <a:pt x="14" y="153"/>
                  </a:lnTo>
                  <a:lnTo>
                    <a:pt x="8" y="159"/>
                  </a:lnTo>
                  <a:lnTo>
                    <a:pt x="23" y="161"/>
                  </a:lnTo>
                  <a:lnTo>
                    <a:pt x="31" y="168"/>
                  </a:lnTo>
                  <a:lnTo>
                    <a:pt x="37" y="176"/>
                  </a:lnTo>
                  <a:lnTo>
                    <a:pt x="34" y="182"/>
                  </a:lnTo>
                  <a:lnTo>
                    <a:pt x="51" y="184"/>
                  </a:lnTo>
                  <a:lnTo>
                    <a:pt x="62" y="188"/>
                  </a:lnTo>
                  <a:lnTo>
                    <a:pt x="71" y="196"/>
                  </a:lnTo>
                  <a:lnTo>
                    <a:pt x="74" y="207"/>
                  </a:lnTo>
                  <a:lnTo>
                    <a:pt x="74" y="194"/>
                  </a:lnTo>
                  <a:lnTo>
                    <a:pt x="79" y="182"/>
                  </a:lnTo>
                  <a:lnTo>
                    <a:pt x="88" y="178"/>
                  </a:lnTo>
                  <a:lnTo>
                    <a:pt x="99" y="184"/>
                  </a:lnTo>
                  <a:lnTo>
                    <a:pt x="99" y="174"/>
                  </a:lnTo>
                  <a:lnTo>
                    <a:pt x="108" y="168"/>
                  </a:lnTo>
                  <a:lnTo>
                    <a:pt x="119" y="166"/>
                  </a:lnTo>
                  <a:lnTo>
                    <a:pt x="130" y="168"/>
                  </a:lnTo>
                  <a:lnTo>
                    <a:pt x="122" y="157"/>
                  </a:lnTo>
                  <a:lnTo>
                    <a:pt x="122" y="147"/>
                  </a:lnTo>
                  <a:lnTo>
                    <a:pt x="128" y="141"/>
                  </a:lnTo>
                  <a:lnTo>
                    <a:pt x="139" y="141"/>
                  </a:lnTo>
                  <a:lnTo>
                    <a:pt x="130" y="126"/>
                  </a:lnTo>
                  <a:lnTo>
                    <a:pt x="133" y="114"/>
                  </a:lnTo>
                  <a:lnTo>
                    <a:pt x="145" y="108"/>
                  </a:lnTo>
                  <a:lnTo>
                    <a:pt x="159" y="106"/>
                  </a:lnTo>
                  <a:lnTo>
                    <a:pt x="147" y="95"/>
                  </a:lnTo>
                  <a:lnTo>
                    <a:pt x="145" y="87"/>
                  </a:lnTo>
                  <a:lnTo>
                    <a:pt x="145" y="79"/>
                  </a:lnTo>
                  <a:lnTo>
                    <a:pt x="153" y="75"/>
                  </a:lnTo>
                  <a:lnTo>
                    <a:pt x="139" y="75"/>
                  </a:lnTo>
                  <a:lnTo>
                    <a:pt x="130" y="71"/>
                  </a:lnTo>
                  <a:lnTo>
                    <a:pt x="130" y="64"/>
                  </a:lnTo>
                  <a:lnTo>
                    <a:pt x="136" y="58"/>
                  </a:lnTo>
                  <a:lnTo>
                    <a:pt x="122" y="58"/>
                  </a:lnTo>
                  <a:lnTo>
                    <a:pt x="116" y="54"/>
                  </a:lnTo>
                  <a:lnTo>
                    <a:pt x="116" y="48"/>
                  </a:lnTo>
                  <a:lnTo>
                    <a:pt x="119" y="42"/>
                  </a:lnTo>
                  <a:lnTo>
                    <a:pt x="108" y="40"/>
                  </a:lnTo>
                  <a:lnTo>
                    <a:pt x="94" y="33"/>
                  </a:lnTo>
                  <a:lnTo>
                    <a:pt x="88" y="23"/>
                  </a:lnTo>
                  <a:lnTo>
                    <a:pt x="94" y="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0" name="Freeform 43"/>
            <p:cNvSpPr>
              <a:spLocks/>
            </p:cNvSpPr>
            <p:nvPr/>
          </p:nvSpPr>
          <p:spPr bwMode="auto">
            <a:xfrm>
              <a:off x="2447" y="2488"/>
              <a:ext cx="321" cy="151"/>
            </a:xfrm>
            <a:custGeom>
              <a:avLst/>
              <a:gdLst>
                <a:gd name="T0" fmla="*/ 6 w 321"/>
                <a:gd name="T1" fmla="*/ 23 h 151"/>
                <a:gd name="T2" fmla="*/ 23 w 321"/>
                <a:gd name="T3" fmla="*/ 33 h 151"/>
                <a:gd name="T4" fmla="*/ 40 w 321"/>
                <a:gd name="T5" fmla="*/ 29 h 151"/>
                <a:gd name="T6" fmla="*/ 57 w 321"/>
                <a:gd name="T7" fmla="*/ 11 h 151"/>
                <a:gd name="T8" fmla="*/ 71 w 321"/>
                <a:gd name="T9" fmla="*/ 9 h 151"/>
                <a:gd name="T10" fmla="*/ 80 w 321"/>
                <a:gd name="T11" fmla="*/ 15 h 151"/>
                <a:gd name="T12" fmla="*/ 97 w 321"/>
                <a:gd name="T13" fmla="*/ 13 h 151"/>
                <a:gd name="T14" fmla="*/ 145 w 321"/>
                <a:gd name="T15" fmla="*/ 0 h 151"/>
                <a:gd name="T16" fmla="*/ 159 w 321"/>
                <a:gd name="T17" fmla="*/ 11 h 151"/>
                <a:gd name="T18" fmla="*/ 159 w 321"/>
                <a:gd name="T19" fmla="*/ 21 h 151"/>
                <a:gd name="T20" fmla="*/ 171 w 321"/>
                <a:gd name="T21" fmla="*/ 23 h 151"/>
                <a:gd name="T22" fmla="*/ 199 w 321"/>
                <a:gd name="T23" fmla="*/ 23 h 151"/>
                <a:gd name="T24" fmla="*/ 233 w 321"/>
                <a:gd name="T25" fmla="*/ 25 h 151"/>
                <a:gd name="T26" fmla="*/ 259 w 321"/>
                <a:gd name="T27" fmla="*/ 27 h 151"/>
                <a:gd name="T28" fmla="*/ 264 w 321"/>
                <a:gd name="T29" fmla="*/ 36 h 151"/>
                <a:gd name="T30" fmla="*/ 259 w 321"/>
                <a:gd name="T31" fmla="*/ 44 h 151"/>
                <a:gd name="T32" fmla="*/ 264 w 321"/>
                <a:gd name="T33" fmla="*/ 52 h 151"/>
                <a:gd name="T34" fmla="*/ 290 w 321"/>
                <a:gd name="T35" fmla="*/ 58 h 151"/>
                <a:gd name="T36" fmla="*/ 298 w 321"/>
                <a:gd name="T37" fmla="*/ 64 h 151"/>
                <a:gd name="T38" fmla="*/ 293 w 321"/>
                <a:gd name="T39" fmla="*/ 71 h 151"/>
                <a:gd name="T40" fmla="*/ 293 w 321"/>
                <a:gd name="T41" fmla="*/ 77 h 151"/>
                <a:gd name="T42" fmla="*/ 313 w 321"/>
                <a:gd name="T43" fmla="*/ 79 h 151"/>
                <a:gd name="T44" fmla="*/ 318 w 321"/>
                <a:gd name="T45" fmla="*/ 85 h 151"/>
                <a:gd name="T46" fmla="*/ 310 w 321"/>
                <a:gd name="T47" fmla="*/ 91 h 151"/>
                <a:gd name="T48" fmla="*/ 310 w 321"/>
                <a:gd name="T49" fmla="*/ 100 h 151"/>
                <a:gd name="T50" fmla="*/ 321 w 321"/>
                <a:gd name="T51" fmla="*/ 108 h 151"/>
                <a:gd name="T52" fmla="*/ 315 w 321"/>
                <a:gd name="T53" fmla="*/ 118 h 151"/>
                <a:gd name="T54" fmla="*/ 298 w 321"/>
                <a:gd name="T55" fmla="*/ 116 h 151"/>
                <a:gd name="T56" fmla="*/ 290 w 321"/>
                <a:gd name="T57" fmla="*/ 122 h 151"/>
                <a:gd name="T58" fmla="*/ 290 w 321"/>
                <a:gd name="T59" fmla="*/ 133 h 151"/>
                <a:gd name="T60" fmla="*/ 276 w 321"/>
                <a:gd name="T61" fmla="*/ 137 h 151"/>
                <a:gd name="T62" fmla="*/ 256 w 321"/>
                <a:gd name="T63" fmla="*/ 124 h 151"/>
                <a:gd name="T64" fmla="*/ 247 w 321"/>
                <a:gd name="T65" fmla="*/ 128 h 151"/>
                <a:gd name="T66" fmla="*/ 247 w 321"/>
                <a:gd name="T67" fmla="*/ 147 h 151"/>
                <a:gd name="T68" fmla="*/ 225 w 321"/>
                <a:gd name="T69" fmla="*/ 145 h 151"/>
                <a:gd name="T70" fmla="*/ 179 w 321"/>
                <a:gd name="T71" fmla="*/ 120 h 151"/>
                <a:gd name="T72" fmla="*/ 156 w 321"/>
                <a:gd name="T73" fmla="*/ 122 h 151"/>
                <a:gd name="T74" fmla="*/ 162 w 321"/>
                <a:gd name="T75" fmla="*/ 145 h 151"/>
                <a:gd name="T76" fmla="*/ 142 w 321"/>
                <a:gd name="T77" fmla="*/ 143 h 151"/>
                <a:gd name="T78" fmla="*/ 111 w 321"/>
                <a:gd name="T79" fmla="*/ 106 h 151"/>
                <a:gd name="T80" fmla="*/ 100 w 321"/>
                <a:gd name="T81" fmla="*/ 102 h 151"/>
                <a:gd name="T82" fmla="*/ 94 w 321"/>
                <a:gd name="T83" fmla="*/ 120 h 151"/>
                <a:gd name="T84" fmla="*/ 74 w 321"/>
                <a:gd name="T85" fmla="*/ 118 h 151"/>
                <a:gd name="T86" fmla="*/ 66 w 321"/>
                <a:gd name="T87" fmla="*/ 81 h 151"/>
                <a:gd name="T88" fmla="*/ 57 w 321"/>
                <a:gd name="T89" fmla="*/ 73 h 151"/>
                <a:gd name="T90" fmla="*/ 43 w 321"/>
                <a:gd name="T91" fmla="*/ 77 h 151"/>
                <a:gd name="T92" fmla="*/ 34 w 321"/>
                <a:gd name="T93" fmla="*/ 73 h 151"/>
                <a:gd name="T94" fmla="*/ 32 w 321"/>
                <a:gd name="T95" fmla="*/ 50 h 151"/>
                <a:gd name="T96" fmla="*/ 15 w 321"/>
                <a:gd name="T97" fmla="*/ 36 h 151"/>
                <a:gd name="T98" fmla="*/ 6 w 321"/>
                <a:gd name="T99" fmla="*/ 29 h 151"/>
                <a:gd name="T100" fmla="*/ 0 w 321"/>
                <a:gd name="T101" fmla="*/ 25 h 151"/>
                <a:gd name="T102" fmla="*/ 0 w 321"/>
                <a:gd name="T103" fmla="*/ 19 h 1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1"/>
                <a:gd name="T157" fmla="*/ 0 h 151"/>
                <a:gd name="T158" fmla="*/ 321 w 321"/>
                <a:gd name="T159" fmla="*/ 151 h 15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1" h="151">
                  <a:moveTo>
                    <a:pt x="0" y="19"/>
                  </a:moveTo>
                  <a:lnTo>
                    <a:pt x="6" y="23"/>
                  </a:lnTo>
                  <a:lnTo>
                    <a:pt x="15" y="29"/>
                  </a:lnTo>
                  <a:lnTo>
                    <a:pt x="23" y="33"/>
                  </a:lnTo>
                  <a:lnTo>
                    <a:pt x="32" y="33"/>
                  </a:lnTo>
                  <a:lnTo>
                    <a:pt x="40" y="29"/>
                  </a:lnTo>
                  <a:lnTo>
                    <a:pt x="49" y="19"/>
                  </a:lnTo>
                  <a:lnTo>
                    <a:pt x="57" y="11"/>
                  </a:lnTo>
                  <a:lnTo>
                    <a:pt x="66" y="7"/>
                  </a:lnTo>
                  <a:lnTo>
                    <a:pt x="71" y="9"/>
                  </a:lnTo>
                  <a:lnTo>
                    <a:pt x="77" y="11"/>
                  </a:lnTo>
                  <a:lnTo>
                    <a:pt x="80" y="15"/>
                  </a:lnTo>
                  <a:lnTo>
                    <a:pt x="83" y="17"/>
                  </a:lnTo>
                  <a:lnTo>
                    <a:pt x="97" y="13"/>
                  </a:lnTo>
                  <a:lnTo>
                    <a:pt x="120" y="7"/>
                  </a:lnTo>
                  <a:lnTo>
                    <a:pt x="145" y="0"/>
                  </a:lnTo>
                  <a:lnTo>
                    <a:pt x="156" y="3"/>
                  </a:lnTo>
                  <a:lnTo>
                    <a:pt x="159" y="11"/>
                  </a:lnTo>
                  <a:lnTo>
                    <a:pt x="159" y="17"/>
                  </a:lnTo>
                  <a:lnTo>
                    <a:pt x="159" y="21"/>
                  </a:lnTo>
                  <a:lnTo>
                    <a:pt x="162" y="23"/>
                  </a:lnTo>
                  <a:lnTo>
                    <a:pt x="171" y="23"/>
                  </a:lnTo>
                  <a:lnTo>
                    <a:pt x="182" y="23"/>
                  </a:lnTo>
                  <a:lnTo>
                    <a:pt x="199" y="23"/>
                  </a:lnTo>
                  <a:lnTo>
                    <a:pt x="216" y="23"/>
                  </a:lnTo>
                  <a:lnTo>
                    <a:pt x="233" y="25"/>
                  </a:lnTo>
                  <a:lnTo>
                    <a:pt x="247" y="25"/>
                  </a:lnTo>
                  <a:lnTo>
                    <a:pt x="259" y="27"/>
                  </a:lnTo>
                  <a:lnTo>
                    <a:pt x="264" y="29"/>
                  </a:lnTo>
                  <a:lnTo>
                    <a:pt x="264" y="36"/>
                  </a:lnTo>
                  <a:lnTo>
                    <a:pt x="261" y="40"/>
                  </a:lnTo>
                  <a:lnTo>
                    <a:pt x="259" y="44"/>
                  </a:lnTo>
                  <a:lnTo>
                    <a:pt x="256" y="48"/>
                  </a:lnTo>
                  <a:lnTo>
                    <a:pt x="264" y="52"/>
                  </a:lnTo>
                  <a:lnTo>
                    <a:pt x="278" y="54"/>
                  </a:lnTo>
                  <a:lnTo>
                    <a:pt x="290" y="58"/>
                  </a:lnTo>
                  <a:lnTo>
                    <a:pt x="298" y="62"/>
                  </a:lnTo>
                  <a:lnTo>
                    <a:pt x="298" y="64"/>
                  </a:lnTo>
                  <a:lnTo>
                    <a:pt x="295" y="69"/>
                  </a:lnTo>
                  <a:lnTo>
                    <a:pt x="293" y="71"/>
                  </a:lnTo>
                  <a:lnTo>
                    <a:pt x="290" y="75"/>
                  </a:lnTo>
                  <a:lnTo>
                    <a:pt x="293" y="77"/>
                  </a:lnTo>
                  <a:lnTo>
                    <a:pt x="304" y="79"/>
                  </a:lnTo>
                  <a:lnTo>
                    <a:pt x="313" y="79"/>
                  </a:lnTo>
                  <a:lnTo>
                    <a:pt x="318" y="83"/>
                  </a:lnTo>
                  <a:lnTo>
                    <a:pt x="318" y="85"/>
                  </a:lnTo>
                  <a:lnTo>
                    <a:pt x="313" y="89"/>
                  </a:lnTo>
                  <a:lnTo>
                    <a:pt x="310" y="91"/>
                  </a:lnTo>
                  <a:lnTo>
                    <a:pt x="307" y="95"/>
                  </a:lnTo>
                  <a:lnTo>
                    <a:pt x="310" y="100"/>
                  </a:lnTo>
                  <a:lnTo>
                    <a:pt x="315" y="104"/>
                  </a:lnTo>
                  <a:lnTo>
                    <a:pt x="321" y="108"/>
                  </a:lnTo>
                  <a:lnTo>
                    <a:pt x="321" y="114"/>
                  </a:lnTo>
                  <a:lnTo>
                    <a:pt x="315" y="118"/>
                  </a:lnTo>
                  <a:lnTo>
                    <a:pt x="307" y="118"/>
                  </a:lnTo>
                  <a:lnTo>
                    <a:pt x="298" y="116"/>
                  </a:lnTo>
                  <a:lnTo>
                    <a:pt x="293" y="118"/>
                  </a:lnTo>
                  <a:lnTo>
                    <a:pt x="290" y="122"/>
                  </a:lnTo>
                  <a:lnTo>
                    <a:pt x="290" y="126"/>
                  </a:lnTo>
                  <a:lnTo>
                    <a:pt x="290" y="133"/>
                  </a:lnTo>
                  <a:lnTo>
                    <a:pt x="284" y="137"/>
                  </a:lnTo>
                  <a:lnTo>
                    <a:pt x="276" y="137"/>
                  </a:lnTo>
                  <a:lnTo>
                    <a:pt x="267" y="131"/>
                  </a:lnTo>
                  <a:lnTo>
                    <a:pt x="256" y="124"/>
                  </a:lnTo>
                  <a:lnTo>
                    <a:pt x="250" y="122"/>
                  </a:lnTo>
                  <a:lnTo>
                    <a:pt x="247" y="128"/>
                  </a:lnTo>
                  <a:lnTo>
                    <a:pt x="247" y="137"/>
                  </a:lnTo>
                  <a:lnTo>
                    <a:pt x="247" y="147"/>
                  </a:lnTo>
                  <a:lnTo>
                    <a:pt x="242" y="151"/>
                  </a:lnTo>
                  <a:lnTo>
                    <a:pt x="225" y="145"/>
                  </a:lnTo>
                  <a:lnTo>
                    <a:pt x="202" y="133"/>
                  </a:lnTo>
                  <a:lnTo>
                    <a:pt x="179" y="120"/>
                  </a:lnTo>
                  <a:lnTo>
                    <a:pt x="162" y="116"/>
                  </a:lnTo>
                  <a:lnTo>
                    <a:pt x="156" y="122"/>
                  </a:lnTo>
                  <a:lnTo>
                    <a:pt x="159" y="135"/>
                  </a:lnTo>
                  <a:lnTo>
                    <a:pt x="162" y="145"/>
                  </a:lnTo>
                  <a:lnTo>
                    <a:pt x="156" y="151"/>
                  </a:lnTo>
                  <a:lnTo>
                    <a:pt x="142" y="143"/>
                  </a:lnTo>
                  <a:lnTo>
                    <a:pt x="125" y="124"/>
                  </a:lnTo>
                  <a:lnTo>
                    <a:pt x="111" y="106"/>
                  </a:lnTo>
                  <a:lnTo>
                    <a:pt x="102" y="97"/>
                  </a:lnTo>
                  <a:lnTo>
                    <a:pt x="100" y="102"/>
                  </a:lnTo>
                  <a:lnTo>
                    <a:pt x="100" y="110"/>
                  </a:lnTo>
                  <a:lnTo>
                    <a:pt x="94" y="120"/>
                  </a:lnTo>
                  <a:lnTo>
                    <a:pt x="85" y="124"/>
                  </a:lnTo>
                  <a:lnTo>
                    <a:pt x="74" y="118"/>
                  </a:lnTo>
                  <a:lnTo>
                    <a:pt x="68" y="100"/>
                  </a:lnTo>
                  <a:lnTo>
                    <a:pt x="66" y="81"/>
                  </a:lnTo>
                  <a:lnTo>
                    <a:pt x="63" y="73"/>
                  </a:lnTo>
                  <a:lnTo>
                    <a:pt x="57" y="73"/>
                  </a:lnTo>
                  <a:lnTo>
                    <a:pt x="51" y="75"/>
                  </a:lnTo>
                  <a:lnTo>
                    <a:pt x="43" y="77"/>
                  </a:lnTo>
                  <a:lnTo>
                    <a:pt x="37" y="77"/>
                  </a:lnTo>
                  <a:lnTo>
                    <a:pt x="34" y="73"/>
                  </a:lnTo>
                  <a:lnTo>
                    <a:pt x="34" y="62"/>
                  </a:lnTo>
                  <a:lnTo>
                    <a:pt x="32" y="50"/>
                  </a:lnTo>
                  <a:lnTo>
                    <a:pt x="20" y="40"/>
                  </a:lnTo>
                  <a:lnTo>
                    <a:pt x="15" y="36"/>
                  </a:lnTo>
                  <a:lnTo>
                    <a:pt x="12" y="33"/>
                  </a:lnTo>
                  <a:lnTo>
                    <a:pt x="6" y="29"/>
                  </a:lnTo>
                  <a:lnTo>
                    <a:pt x="3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1" name="Freeform 44"/>
            <p:cNvSpPr>
              <a:spLocks/>
            </p:cNvSpPr>
            <p:nvPr/>
          </p:nvSpPr>
          <p:spPr bwMode="auto">
            <a:xfrm>
              <a:off x="2691" y="1085"/>
              <a:ext cx="188" cy="186"/>
            </a:xfrm>
            <a:custGeom>
              <a:avLst/>
              <a:gdLst>
                <a:gd name="T0" fmla="*/ 80 w 188"/>
                <a:gd name="T1" fmla="*/ 4 h 186"/>
                <a:gd name="T2" fmla="*/ 83 w 188"/>
                <a:gd name="T3" fmla="*/ 14 h 186"/>
                <a:gd name="T4" fmla="*/ 86 w 188"/>
                <a:gd name="T5" fmla="*/ 23 h 186"/>
                <a:gd name="T6" fmla="*/ 91 w 188"/>
                <a:gd name="T7" fmla="*/ 37 h 186"/>
                <a:gd name="T8" fmla="*/ 83 w 188"/>
                <a:gd name="T9" fmla="*/ 49 h 186"/>
                <a:gd name="T10" fmla="*/ 60 w 188"/>
                <a:gd name="T11" fmla="*/ 66 h 186"/>
                <a:gd name="T12" fmla="*/ 37 w 188"/>
                <a:gd name="T13" fmla="*/ 89 h 186"/>
                <a:gd name="T14" fmla="*/ 9 w 188"/>
                <a:gd name="T15" fmla="*/ 122 h 186"/>
                <a:gd name="T16" fmla="*/ 15 w 188"/>
                <a:gd name="T17" fmla="*/ 122 h 186"/>
                <a:gd name="T18" fmla="*/ 40 w 188"/>
                <a:gd name="T19" fmla="*/ 107 h 186"/>
                <a:gd name="T20" fmla="*/ 49 w 188"/>
                <a:gd name="T21" fmla="*/ 99 h 186"/>
                <a:gd name="T22" fmla="*/ 54 w 188"/>
                <a:gd name="T23" fmla="*/ 93 h 186"/>
                <a:gd name="T24" fmla="*/ 49 w 188"/>
                <a:gd name="T25" fmla="*/ 105 h 186"/>
                <a:gd name="T26" fmla="*/ 34 w 188"/>
                <a:gd name="T27" fmla="*/ 140 h 186"/>
                <a:gd name="T28" fmla="*/ 32 w 188"/>
                <a:gd name="T29" fmla="*/ 165 h 186"/>
                <a:gd name="T30" fmla="*/ 32 w 188"/>
                <a:gd name="T31" fmla="*/ 181 h 186"/>
                <a:gd name="T32" fmla="*/ 34 w 188"/>
                <a:gd name="T33" fmla="*/ 177 h 186"/>
                <a:gd name="T34" fmla="*/ 40 w 188"/>
                <a:gd name="T35" fmla="*/ 163 h 186"/>
                <a:gd name="T36" fmla="*/ 51 w 188"/>
                <a:gd name="T37" fmla="*/ 146 h 186"/>
                <a:gd name="T38" fmla="*/ 74 w 188"/>
                <a:gd name="T39" fmla="*/ 117 h 186"/>
                <a:gd name="T40" fmla="*/ 80 w 188"/>
                <a:gd name="T41" fmla="*/ 132 h 186"/>
                <a:gd name="T42" fmla="*/ 97 w 188"/>
                <a:gd name="T43" fmla="*/ 167 h 186"/>
                <a:gd name="T44" fmla="*/ 105 w 188"/>
                <a:gd name="T45" fmla="*/ 163 h 186"/>
                <a:gd name="T46" fmla="*/ 117 w 188"/>
                <a:gd name="T47" fmla="*/ 111 h 186"/>
                <a:gd name="T48" fmla="*/ 111 w 188"/>
                <a:gd name="T49" fmla="*/ 84 h 186"/>
                <a:gd name="T50" fmla="*/ 117 w 188"/>
                <a:gd name="T51" fmla="*/ 89 h 186"/>
                <a:gd name="T52" fmla="*/ 131 w 188"/>
                <a:gd name="T53" fmla="*/ 101 h 186"/>
                <a:gd name="T54" fmla="*/ 171 w 188"/>
                <a:gd name="T55" fmla="*/ 105 h 186"/>
                <a:gd name="T56" fmla="*/ 168 w 188"/>
                <a:gd name="T57" fmla="*/ 91 h 186"/>
                <a:gd name="T58" fmla="*/ 145 w 188"/>
                <a:gd name="T59" fmla="*/ 56 h 186"/>
                <a:gd name="T60" fmla="*/ 128 w 188"/>
                <a:gd name="T61" fmla="*/ 51 h 186"/>
                <a:gd name="T62" fmla="*/ 131 w 188"/>
                <a:gd name="T63" fmla="*/ 49 h 186"/>
                <a:gd name="T64" fmla="*/ 145 w 188"/>
                <a:gd name="T65" fmla="*/ 47 h 186"/>
                <a:gd name="T66" fmla="*/ 168 w 188"/>
                <a:gd name="T67" fmla="*/ 33 h 186"/>
                <a:gd name="T68" fmla="*/ 176 w 188"/>
                <a:gd name="T69" fmla="*/ 23 h 186"/>
                <a:gd name="T70" fmla="*/ 157 w 188"/>
                <a:gd name="T71" fmla="*/ 23 h 186"/>
                <a:gd name="T72" fmla="*/ 137 w 188"/>
                <a:gd name="T73" fmla="*/ 25 h 186"/>
                <a:gd name="T74" fmla="*/ 105 w 188"/>
                <a:gd name="T75" fmla="*/ 37 h 186"/>
                <a:gd name="T76" fmla="*/ 94 w 188"/>
                <a:gd name="T77" fmla="*/ 37 h 186"/>
                <a:gd name="T78" fmla="*/ 88 w 188"/>
                <a:gd name="T79" fmla="*/ 23 h 186"/>
                <a:gd name="T80" fmla="*/ 83 w 188"/>
                <a:gd name="T81" fmla="*/ 12 h 186"/>
                <a:gd name="T82" fmla="*/ 83 w 188"/>
                <a:gd name="T83" fmla="*/ 2 h 186"/>
                <a:gd name="T84" fmla="*/ 80 w 188"/>
                <a:gd name="T85" fmla="*/ 0 h 1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8"/>
                <a:gd name="T130" fmla="*/ 0 h 186"/>
                <a:gd name="T131" fmla="*/ 188 w 188"/>
                <a:gd name="T132" fmla="*/ 186 h 1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8" h="186">
                  <a:moveTo>
                    <a:pt x="80" y="0"/>
                  </a:moveTo>
                  <a:lnTo>
                    <a:pt x="80" y="4"/>
                  </a:lnTo>
                  <a:lnTo>
                    <a:pt x="83" y="8"/>
                  </a:lnTo>
                  <a:lnTo>
                    <a:pt x="83" y="14"/>
                  </a:lnTo>
                  <a:lnTo>
                    <a:pt x="86" y="18"/>
                  </a:lnTo>
                  <a:lnTo>
                    <a:pt x="86" y="23"/>
                  </a:lnTo>
                  <a:lnTo>
                    <a:pt x="88" y="29"/>
                  </a:lnTo>
                  <a:lnTo>
                    <a:pt x="91" y="37"/>
                  </a:lnTo>
                  <a:lnTo>
                    <a:pt x="91" y="45"/>
                  </a:lnTo>
                  <a:lnTo>
                    <a:pt x="83" y="49"/>
                  </a:lnTo>
                  <a:lnTo>
                    <a:pt x="71" y="58"/>
                  </a:lnTo>
                  <a:lnTo>
                    <a:pt x="60" y="66"/>
                  </a:lnTo>
                  <a:lnTo>
                    <a:pt x="49" y="76"/>
                  </a:lnTo>
                  <a:lnTo>
                    <a:pt x="37" y="89"/>
                  </a:lnTo>
                  <a:lnTo>
                    <a:pt x="23" y="105"/>
                  </a:lnTo>
                  <a:lnTo>
                    <a:pt x="9" y="122"/>
                  </a:lnTo>
                  <a:lnTo>
                    <a:pt x="0" y="130"/>
                  </a:lnTo>
                  <a:lnTo>
                    <a:pt x="15" y="122"/>
                  </a:lnTo>
                  <a:lnTo>
                    <a:pt x="29" y="113"/>
                  </a:lnTo>
                  <a:lnTo>
                    <a:pt x="40" y="107"/>
                  </a:lnTo>
                  <a:lnTo>
                    <a:pt x="46" y="103"/>
                  </a:lnTo>
                  <a:lnTo>
                    <a:pt x="49" y="99"/>
                  </a:lnTo>
                  <a:lnTo>
                    <a:pt x="51" y="97"/>
                  </a:lnTo>
                  <a:lnTo>
                    <a:pt x="54" y="93"/>
                  </a:lnTo>
                  <a:lnTo>
                    <a:pt x="57" y="91"/>
                  </a:lnTo>
                  <a:lnTo>
                    <a:pt x="49" y="105"/>
                  </a:lnTo>
                  <a:lnTo>
                    <a:pt x="43" y="122"/>
                  </a:lnTo>
                  <a:lnTo>
                    <a:pt x="34" y="140"/>
                  </a:lnTo>
                  <a:lnTo>
                    <a:pt x="34" y="157"/>
                  </a:lnTo>
                  <a:lnTo>
                    <a:pt x="32" y="165"/>
                  </a:lnTo>
                  <a:lnTo>
                    <a:pt x="32" y="173"/>
                  </a:lnTo>
                  <a:lnTo>
                    <a:pt x="32" y="181"/>
                  </a:lnTo>
                  <a:lnTo>
                    <a:pt x="32" y="186"/>
                  </a:lnTo>
                  <a:lnTo>
                    <a:pt x="34" y="177"/>
                  </a:lnTo>
                  <a:lnTo>
                    <a:pt x="37" y="171"/>
                  </a:lnTo>
                  <a:lnTo>
                    <a:pt x="40" y="163"/>
                  </a:lnTo>
                  <a:lnTo>
                    <a:pt x="43" y="157"/>
                  </a:lnTo>
                  <a:lnTo>
                    <a:pt x="51" y="146"/>
                  </a:lnTo>
                  <a:lnTo>
                    <a:pt x="63" y="132"/>
                  </a:lnTo>
                  <a:lnTo>
                    <a:pt x="74" y="117"/>
                  </a:lnTo>
                  <a:lnTo>
                    <a:pt x="77" y="105"/>
                  </a:lnTo>
                  <a:lnTo>
                    <a:pt x="80" y="132"/>
                  </a:lnTo>
                  <a:lnTo>
                    <a:pt x="88" y="151"/>
                  </a:lnTo>
                  <a:lnTo>
                    <a:pt x="97" y="167"/>
                  </a:lnTo>
                  <a:lnTo>
                    <a:pt x="103" y="184"/>
                  </a:lnTo>
                  <a:lnTo>
                    <a:pt x="105" y="163"/>
                  </a:lnTo>
                  <a:lnTo>
                    <a:pt x="114" y="138"/>
                  </a:lnTo>
                  <a:lnTo>
                    <a:pt x="117" y="111"/>
                  </a:lnTo>
                  <a:lnTo>
                    <a:pt x="108" y="87"/>
                  </a:lnTo>
                  <a:lnTo>
                    <a:pt x="111" y="84"/>
                  </a:lnTo>
                  <a:lnTo>
                    <a:pt x="114" y="87"/>
                  </a:lnTo>
                  <a:lnTo>
                    <a:pt x="117" y="89"/>
                  </a:lnTo>
                  <a:lnTo>
                    <a:pt x="120" y="93"/>
                  </a:lnTo>
                  <a:lnTo>
                    <a:pt x="131" y="101"/>
                  </a:lnTo>
                  <a:lnTo>
                    <a:pt x="151" y="103"/>
                  </a:lnTo>
                  <a:lnTo>
                    <a:pt x="171" y="105"/>
                  </a:lnTo>
                  <a:lnTo>
                    <a:pt x="188" y="109"/>
                  </a:lnTo>
                  <a:lnTo>
                    <a:pt x="168" y="91"/>
                  </a:lnTo>
                  <a:lnTo>
                    <a:pt x="157" y="72"/>
                  </a:lnTo>
                  <a:lnTo>
                    <a:pt x="145" y="56"/>
                  </a:lnTo>
                  <a:lnTo>
                    <a:pt x="128" y="54"/>
                  </a:lnTo>
                  <a:lnTo>
                    <a:pt x="128" y="51"/>
                  </a:lnTo>
                  <a:lnTo>
                    <a:pt x="131" y="49"/>
                  </a:lnTo>
                  <a:lnTo>
                    <a:pt x="134" y="49"/>
                  </a:lnTo>
                  <a:lnTo>
                    <a:pt x="145" y="47"/>
                  </a:lnTo>
                  <a:lnTo>
                    <a:pt x="157" y="41"/>
                  </a:lnTo>
                  <a:lnTo>
                    <a:pt x="168" y="33"/>
                  </a:lnTo>
                  <a:lnTo>
                    <a:pt x="188" y="20"/>
                  </a:lnTo>
                  <a:lnTo>
                    <a:pt x="176" y="23"/>
                  </a:lnTo>
                  <a:lnTo>
                    <a:pt x="168" y="25"/>
                  </a:lnTo>
                  <a:lnTo>
                    <a:pt x="157" y="23"/>
                  </a:lnTo>
                  <a:lnTo>
                    <a:pt x="148" y="23"/>
                  </a:lnTo>
                  <a:lnTo>
                    <a:pt x="137" y="25"/>
                  </a:lnTo>
                  <a:lnTo>
                    <a:pt x="120" y="29"/>
                  </a:lnTo>
                  <a:lnTo>
                    <a:pt x="105" y="37"/>
                  </a:lnTo>
                  <a:lnTo>
                    <a:pt x="97" y="43"/>
                  </a:lnTo>
                  <a:lnTo>
                    <a:pt x="94" y="37"/>
                  </a:lnTo>
                  <a:lnTo>
                    <a:pt x="91" y="29"/>
                  </a:lnTo>
                  <a:lnTo>
                    <a:pt x="88" y="23"/>
                  </a:lnTo>
                  <a:lnTo>
                    <a:pt x="86" y="16"/>
                  </a:lnTo>
                  <a:lnTo>
                    <a:pt x="83" y="12"/>
                  </a:lnTo>
                  <a:lnTo>
                    <a:pt x="83" y="8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2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2" name="Freeform 45"/>
            <p:cNvSpPr>
              <a:spLocks/>
            </p:cNvSpPr>
            <p:nvPr/>
          </p:nvSpPr>
          <p:spPr bwMode="auto">
            <a:xfrm>
              <a:off x="1499" y="2414"/>
              <a:ext cx="256" cy="322"/>
            </a:xfrm>
            <a:custGeom>
              <a:avLst/>
              <a:gdLst>
                <a:gd name="T0" fmla="*/ 154 w 256"/>
                <a:gd name="T1" fmla="*/ 6 h 322"/>
                <a:gd name="T2" fmla="*/ 148 w 256"/>
                <a:gd name="T3" fmla="*/ 27 h 322"/>
                <a:gd name="T4" fmla="*/ 159 w 256"/>
                <a:gd name="T5" fmla="*/ 39 h 322"/>
                <a:gd name="T6" fmla="*/ 199 w 256"/>
                <a:gd name="T7" fmla="*/ 48 h 322"/>
                <a:gd name="T8" fmla="*/ 208 w 256"/>
                <a:gd name="T9" fmla="*/ 60 h 322"/>
                <a:gd name="T10" fmla="*/ 202 w 256"/>
                <a:gd name="T11" fmla="*/ 68 h 322"/>
                <a:gd name="T12" fmla="*/ 210 w 256"/>
                <a:gd name="T13" fmla="*/ 85 h 322"/>
                <a:gd name="T14" fmla="*/ 253 w 256"/>
                <a:gd name="T15" fmla="*/ 120 h 322"/>
                <a:gd name="T16" fmla="*/ 244 w 256"/>
                <a:gd name="T17" fmla="*/ 136 h 322"/>
                <a:gd name="T18" fmla="*/ 225 w 256"/>
                <a:gd name="T19" fmla="*/ 141 h 322"/>
                <a:gd name="T20" fmla="*/ 230 w 256"/>
                <a:gd name="T21" fmla="*/ 159 h 322"/>
                <a:gd name="T22" fmla="*/ 256 w 256"/>
                <a:gd name="T23" fmla="*/ 217 h 322"/>
                <a:gd name="T24" fmla="*/ 244 w 256"/>
                <a:gd name="T25" fmla="*/ 235 h 322"/>
                <a:gd name="T26" fmla="*/ 227 w 256"/>
                <a:gd name="T27" fmla="*/ 231 h 322"/>
                <a:gd name="T28" fmla="*/ 219 w 256"/>
                <a:gd name="T29" fmla="*/ 242 h 322"/>
                <a:gd name="T30" fmla="*/ 222 w 256"/>
                <a:gd name="T31" fmla="*/ 271 h 322"/>
                <a:gd name="T32" fmla="*/ 208 w 256"/>
                <a:gd name="T33" fmla="*/ 281 h 322"/>
                <a:gd name="T34" fmla="*/ 196 w 256"/>
                <a:gd name="T35" fmla="*/ 277 h 322"/>
                <a:gd name="T36" fmla="*/ 185 w 256"/>
                <a:gd name="T37" fmla="*/ 283 h 322"/>
                <a:gd name="T38" fmla="*/ 191 w 256"/>
                <a:gd name="T39" fmla="*/ 299 h 322"/>
                <a:gd name="T40" fmla="*/ 182 w 256"/>
                <a:gd name="T41" fmla="*/ 308 h 322"/>
                <a:gd name="T42" fmla="*/ 165 w 256"/>
                <a:gd name="T43" fmla="*/ 302 h 322"/>
                <a:gd name="T44" fmla="*/ 154 w 256"/>
                <a:gd name="T45" fmla="*/ 306 h 322"/>
                <a:gd name="T46" fmla="*/ 148 w 256"/>
                <a:gd name="T47" fmla="*/ 320 h 322"/>
                <a:gd name="T48" fmla="*/ 128 w 256"/>
                <a:gd name="T49" fmla="*/ 320 h 322"/>
                <a:gd name="T50" fmla="*/ 120 w 256"/>
                <a:gd name="T51" fmla="*/ 306 h 322"/>
                <a:gd name="T52" fmla="*/ 108 w 256"/>
                <a:gd name="T53" fmla="*/ 297 h 322"/>
                <a:gd name="T54" fmla="*/ 91 w 256"/>
                <a:gd name="T55" fmla="*/ 302 h 322"/>
                <a:gd name="T56" fmla="*/ 80 w 256"/>
                <a:gd name="T57" fmla="*/ 291 h 322"/>
                <a:gd name="T58" fmla="*/ 88 w 256"/>
                <a:gd name="T59" fmla="*/ 271 h 322"/>
                <a:gd name="T60" fmla="*/ 80 w 256"/>
                <a:gd name="T61" fmla="*/ 262 h 322"/>
                <a:gd name="T62" fmla="*/ 51 w 256"/>
                <a:gd name="T63" fmla="*/ 271 h 322"/>
                <a:gd name="T64" fmla="*/ 40 w 256"/>
                <a:gd name="T65" fmla="*/ 252 h 322"/>
                <a:gd name="T66" fmla="*/ 63 w 256"/>
                <a:gd name="T67" fmla="*/ 198 h 322"/>
                <a:gd name="T68" fmla="*/ 49 w 256"/>
                <a:gd name="T69" fmla="*/ 182 h 322"/>
                <a:gd name="T70" fmla="*/ 15 w 256"/>
                <a:gd name="T71" fmla="*/ 194 h 322"/>
                <a:gd name="T72" fmla="*/ 0 w 256"/>
                <a:gd name="T73" fmla="*/ 186 h 322"/>
                <a:gd name="T74" fmla="*/ 17 w 256"/>
                <a:gd name="T75" fmla="*/ 167 h 322"/>
                <a:gd name="T76" fmla="*/ 46 w 256"/>
                <a:gd name="T77" fmla="*/ 147 h 322"/>
                <a:gd name="T78" fmla="*/ 66 w 256"/>
                <a:gd name="T79" fmla="*/ 130 h 322"/>
                <a:gd name="T80" fmla="*/ 60 w 256"/>
                <a:gd name="T81" fmla="*/ 126 h 322"/>
                <a:gd name="T82" fmla="*/ 29 w 256"/>
                <a:gd name="T83" fmla="*/ 130 h 322"/>
                <a:gd name="T84" fmla="*/ 15 w 256"/>
                <a:gd name="T85" fmla="*/ 118 h 322"/>
                <a:gd name="T86" fmla="*/ 34 w 256"/>
                <a:gd name="T87" fmla="*/ 103 h 322"/>
                <a:gd name="T88" fmla="*/ 66 w 256"/>
                <a:gd name="T89" fmla="*/ 93 h 322"/>
                <a:gd name="T90" fmla="*/ 88 w 256"/>
                <a:gd name="T91" fmla="*/ 83 h 322"/>
                <a:gd name="T92" fmla="*/ 85 w 256"/>
                <a:gd name="T93" fmla="*/ 77 h 322"/>
                <a:gd name="T94" fmla="*/ 74 w 256"/>
                <a:gd name="T95" fmla="*/ 66 h 322"/>
                <a:gd name="T96" fmla="*/ 80 w 256"/>
                <a:gd name="T97" fmla="*/ 56 h 322"/>
                <a:gd name="T98" fmla="*/ 120 w 256"/>
                <a:gd name="T99" fmla="*/ 41 h 322"/>
                <a:gd name="T100" fmla="*/ 137 w 256"/>
                <a:gd name="T101" fmla="*/ 23 h 322"/>
                <a:gd name="T102" fmla="*/ 145 w 256"/>
                <a:gd name="T103" fmla="*/ 13 h 322"/>
                <a:gd name="T104" fmla="*/ 148 w 256"/>
                <a:gd name="T105" fmla="*/ 6 h 322"/>
                <a:gd name="T106" fmla="*/ 156 w 256"/>
                <a:gd name="T107" fmla="*/ 0 h 3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6"/>
                <a:gd name="T163" fmla="*/ 0 h 322"/>
                <a:gd name="T164" fmla="*/ 256 w 256"/>
                <a:gd name="T165" fmla="*/ 322 h 3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6" h="322">
                  <a:moveTo>
                    <a:pt x="156" y="0"/>
                  </a:moveTo>
                  <a:lnTo>
                    <a:pt x="154" y="6"/>
                  </a:lnTo>
                  <a:lnTo>
                    <a:pt x="151" y="17"/>
                  </a:lnTo>
                  <a:lnTo>
                    <a:pt x="148" y="27"/>
                  </a:lnTo>
                  <a:lnTo>
                    <a:pt x="148" y="35"/>
                  </a:lnTo>
                  <a:lnTo>
                    <a:pt x="159" y="39"/>
                  </a:lnTo>
                  <a:lnTo>
                    <a:pt x="179" y="44"/>
                  </a:lnTo>
                  <a:lnTo>
                    <a:pt x="199" y="48"/>
                  </a:lnTo>
                  <a:lnTo>
                    <a:pt x="208" y="54"/>
                  </a:lnTo>
                  <a:lnTo>
                    <a:pt x="208" y="60"/>
                  </a:lnTo>
                  <a:lnTo>
                    <a:pt x="205" y="64"/>
                  </a:lnTo>
                  <a:lnTo>
                    <a:pt x="202" y="68"/>
                  </a:lnTo>
                  <a:lnTo>
                    <a:pt x="199" y="72"/>
                  </a:lnTo>
                  <a:lnTo>
                    <a:pt x="210" y="85"/>
                  </a:lnTo>
                  <a:lnTo>
                    <a:pt x="233" y="101"/>
                  </a:lnTo>
                  <a:lnTo>
                    <a:pt x="253" y="120"/>
                  </a:lnTo>
                  <a:lnTo>
                    <a:pt x="256" y="132"/>
                  </a:lnTo>
                  <a:lnTo>
                    <a:pt x="244" y="136"/>
                  </a:lnTo>
                  <a:lnTo>
                    <a:pt x="233" y="138"/>
                  </a:lnTo>
                  <a:lnTo>
                    <a:pt x="225" y="141"/>
                  </a:lnTo>
                  <a:lnTo>
                    <a:pt x="222" y="143"/>
                  </a:lnTo>
                  <a:lnTo>
                    <a:pt x="230" y="159"/>
                  </a:lnTo>
                  <a:lnTo>
                    <a:pt x="244" y="188"/>
                  </a:lnTo>
                  <a:lnTo>
                    <a:pt x="256" y="217"/>
                  </a:lnTo>
                  <a:lnTo>
                    <a:pt x="256" y="233"/>
                  </a:lnTo>
                  <a:lnTo>
                    <a:pt x="244" y="235"/>
                  </a:lnTo>
                  <a:lnTo>
                    <a:pt x="236" y="233"/>
                  </a:lnTo>
                  <a:lnTo>
                    <a:pt x="227" y="231"/>
                  </a:lnTo>
                  <a:lnTo>
                    <a:pt x="222" y="233"/>
                  </a:lnTo>
                  <a:lnTo>
                    <a:pt x="219" y="242"/>
                  </a:lnTo>
                  <a:lnTo>
                    <a:pt x="222" y="256"/>
                  </a:lnTo>
                  <a:lnTo>
                    <a:pt x="222" y="271"/>
                  </a:lnTo>
                  <a:lnTo>
                    <a:pt x="216" y="279"/>
                  </a:lnTo>
                  <a:lnTo>
                    <a:pt x="208" y="281"/>
                  </a:lnTo>
                  <a:lnTo>
                    <a:pt x="202" y="279"/>
                  </a:lnTo>
                  <a:lnTo>
                    <a:pt x="196" y="277"/>
                  </a:lnTo>
                  <a:lnTo>
                    <a:pt x="188" y="277"/>
                  </a:lnTo>
                  <a:lnTo>
                    <a:pt x="185" y="283"/>
                  </a:lnTo>
                  <a:lnTo>
                    <a:pt x="188" y="291"/>
                  </a:lnTo>
                  <a:lnTo>
                    <a:pt x="191" y="299"/>
                  </a:lnTo>
                  <a:lnTo>
                    <a:pt x="188" y="306"/>
                  </a:lnTo>
                  <a:lnTo>
                    <a:pt x="182" y="308"/>
                  </a:lnTo>
                  <a:lnTo>
                    <a:pt x="173" y="306"/>
                  </a:lnTo>
                  <a:lnTo>
                    <a:pt x="165" y="302"/>
                  </a:lnTo>
                  <a:lnTo>
                    <a:pt x="159" y="302"/>
                  </a:lnTo>
                  <a:lnTo>
                    <a:pt x="154" y="306"/>
                  </a:lnTo>
                  <a:lnTo>
                    <a:pt x="151" y="314"/>
                  </a:lnTo>
                  <a:lnTo>
                    <a:pt x="148" y="320"/>
                  </a:lnTo>
                  <a:lnTo>
                    <a:pt x="139" y="322"/>
                  </a:lnTo>
                  <a:lnTo>
                    <a:pt x="128" y="320"/>
                  </a:lnTo>
                  <a:lnTo>
                    <a:pt x="122" y="314"/>
                  </a:lnTo>
                  <a:lnTo>
                    <a:pt x="120" y="306"/>
                  </a:lnTo>
                  <a:lnTo>
                    <a:pt x="114" y="299"/>
                  </a:lnTo>
                  <a:lnTo>
                    <a:pt x="108" y="297"/>
                  </a:lnTo>
                  <a:lnTo>
                    <a:pt x="100" y="299"/>
                  </a:lnTo>
                  <a:lnTo>
                    <a:pt x="91" y="302"/>
                  </a:lnTo>
                  <a:lnTo>
                    <a:pt x="83" y="299"/>
                  </a:lnTo>
                  <a:lnTo>
                    <a:pt x="80" y="291"/>
                  </a:lnTo>
                  <a:lnTo>
                    <a:pt x="85" y="281"/>
                  </a:lnTo>
                  <a:lnTo>
                    <a:pt x="88" y="271"/>
                  </a:lnTo>
                  <a:lnTo>
                    <a:pt x="88" y="262"/>
                  </a:lnTo>
                  <a:lnTo>
                    <a:pt x="80" y="262"/>
                  </a:lnTo>
                  <a:lnTo>
                    <a:pt x="66" y="266"/>
                  </a:lnTo>
                  <a:lnTo>
                    <a:pt x="51" y="271"/>
                  </a:lnTo>
                  <a:lnTo>
                    <a:pt x="40" y="268"/>
                  </a:lnTo>
                  <a:lnTo>
                    <a:pt x="40" y="252"/>
                  </a:lnTo>
                  <a:lnTo>
                    <a:pt x="51" y="225"/>
                  </a:lnTo>
                  <a:lnTo>
                    <a:pt x="63" y="198"/>
                  </a:lnTo>
                  <a:lnTo>
                    <a:pt x="63" y="182"/>
                  </a:lnTo>
                  <a:lnTo>
                    <a:pt x="49" y="182"/>
                  </a:lnTo>
                  <a:lnTo>
                    <a:pt x="32" y="188"/>
                  </a:lnTo>
                  <a:lnTo>
                    <a:pt x="15" y="194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6" y="178"/>
                  </a:lnTo>
                  <a:lnTo>
                    <a:pt x="17" y="167"/>
                  </a:lnTo>
                  <a:lnTo>
                    <a:pt x="32" y="157"/>
                  </a:lnTo>
                  <a:lnTo>
                    <a:pt x="46" y="147"/>
                  </a:lnTo>
                  <a:lnTo>
                    <a:pt x="60" y="136"/>
                  </a:lnTo>
                  <a:lnTo>
                    <a:pt x="66" y="130"/>
                  </a:lnTo>
                  <a:lnTo>
                    <a:pt x="68" y="126"/>
                  </a:lnTo>
                  <a:lnTo>
                    <a:pt x="60" y="126"/>
                  </a:lnTo>
                  <a:lnTo>
                    <a:pt x="43" y="130"/>
                  </a:lnTo>
                  <a:lnTo>
                    <a:pt x="29" y="130"/>
                  </a:lnTo>
                  <a:lnTo>
                    <a:pt x="17" y="124"/>
                  </a:lnTo>
                  <a:lnTo>
                    <a:pt x="15" y="118"/>
                  </a:lnTo>
                  <a:lnTo>
                    <a:pt x="23" y="110"/>
                  </a:lnTo>
                  <a:lnTo>
                    <a:pt x="34" y="103"/>
                  </a:lnTo>
                  <a:lnTo>
                    <a:pt x="49" y="97"/>
                  </a:lnTo>
                  <a:lnTo>
                    <a:pt x="66" y="93"/>
                  </a:lnTo>
                  <a:lnTo>
                    <a:pt x="80" y="87"/>
                  </a:lnTo>
                  <a:lnTo>
                    <a:pt x="88" y="83"/>
                  </a:lnTo>
                  <a:lnTo>
                    <a:pt x="91" y="81"/>
                  </a:lnTo>
                  <a:lnTo>
                    <a:pt x="85" y="77"/>
                  </a:lnTo>
                  <a:lnTo>
                    <a:pt x="80" y="70"/>
                  </a:lnTo>
                  <a:lnTo>
                    <a:pt x="74" y="66"/>
                  </a:lnTo>
                  <a:lnTo>
                    <a:pt x="71" y="60"/>
                  </a:lnTo>
                  <a:lnTo>
                    <a:pt x="80" y="56"/>
                  </a:lnTo>
                  <a:lnTo>
                    <a:pt x="100" y="50"/>
                  </a:lnTo>
                  <a:lnTo>
                    <a:pt x="120" y="41"/>
                  </a:lnTo>
                  <a:lnTo>
                    <a:pt x="134" y="29"/>
                  </a:lnTo>
                  <a:lnTo>
                    <a:pt x="137" y="23"/>
                  </a:lnTo>
                  <a:lnTo>
                    <a:pt x="142" y="19"/>
                  </a:lnTo>
                  <a:lnTo>
                    <a:pt x="145" y="13"/>
                  </a:lnTo>
                  <a:lnTo>
                    <a:pt x="148" y="8"/>
                  </a:lnTo>
                  <a:lnTo>
                    <a:pt x="148" y="6"/>
                  </a:lnTo>
                  <a:lnTo>
                    <a:pt x="154" y="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3" name="Freeform 46"/>
            <p:cNvSpPr>
              <a:spLocks/>
            </p:cNvSpPr>
            <p:nvPr/>
          </p:nvSpPr>
          <p:spPr bwMode="auto">
            <a:xfrm>
              <a:off x="1008" y="2688"/>
              <a:ext cx="429" cy="275"/>
            </a:xfrm>
            <a:custGeom>
              <a:avLst/>
              <a:gdLst>
                <a:gd name="T0" fmla="*/ 335 w 429"/>
                <a:gd name="T1" fmla="*/ 6 h 275"/>
                <a:gd name="T2" fmla="*/ 321 w 429"/>
                <a:gd name="T3" fmla="*/ 23 h 275"/>
                <a:gd name="T4" fmla="*/ 304 w 429"/>
                <a:gd name="T5" fmla="*/ 37 h 275"/>
                <a:gd name="T6" fmla="*/ 284 w 429"/>
                <a:gd name="T7" fmla="*/ 64 h 275"/>
                <a:gd name="T8" fmla="*/ 295 w 429"/>
                <a:gd name="T9" fmla="*/ 73 h 275"/>
                <a:gd name="T10" fmla="*/ 341 w 429"/>
                <a:gd name="T11" fmla="*/ 68 h 275"/>
                <a:gd name="T12" fmla="*/ 372 w 429"/>
                <a:gd name="T13" fmla="*/ 79 h 275"/>
                <a:gd name="T14" fmla="*/ 415 w 429"/>
                <a:gd name="T15" fmla="*/ 99 h 275"/>
                <a:gd name="T16" fmla="*/ 403 w 429"/>
                <a:gd name="T17" fmla="*/ 104 h 275"/>
                <a:gd name="T18" fmla="*/ 355 w 429"/>
                <a:gd name="T19" fmla="*/ 108 h 275"/>
                <a:gd name="T20" fmla="*/ 341 w 429"/>
                <a:gd name="T21" fmla="*/ 104 h 275"/>
                <a:gd name="T22" fmla="*/ 332 w 429"/>
                <a:gd name="T23" fmla="*/ 104 h 275"/>
                <a:gd name="T24" fmla="*/ 335 w 429"/>
                <a:gd name="T25" fmla="*/ 116 h 275"/>
                <a:gd name="T26" fmla="*/ 344 w 429"/>
                <a:gd name="T27" fmla="*/ 147 h 275"/>
                <a:gd name="T28" fmla="*/ 335 w 429"/>
                <a:gd name="T29" fmla="*/ 178 h 275"/>
                <a:gd name="T30" fmla="*/ 327 w 429"/>
                <a:gd name="T31" fmla="*/ 198 h 275"/>
                <a:gd name="T32" fmla="*/ 318 w 429"/>
                <a:gd name="T33" fmla="*/ 198 h 275"/>
                <a:gd name="T34" fmla="*/ 315 w 429"/>
                <a:gd name="T35" fmla="*/ 184 h 275"/>
                <a:gd name="T36" fmla="*/ 298 w 429"/>
                <a:gd name="T37" fmla="*/ 174 h 275"/>
                <a:gd name="T38" fmla="*/ 270 w 429"/>
                <a:gd name="T39" fmla="*/ 153 h 275"/>
                <a:gd name="T40" fmla="*/ 256 w 429"/>
                <a:gd name="T41" fmla="*/ 161 h 275"/>
                <a:gd name="T42" fmla="*/ 227 w 429"/>
                <a:gd name="T43" fmla="*/ 201 h 275"/>
                <a:gd name="T44" fmla="*/ 190 w 429"/>
                <a:gd name="T45" fmla="*/ 234 h 275"/>
                <a:gd name="T46" fmla="*/ 159 w 429"/>
                <a:gd name="T47" fmla="*/ 262 h 275"/>
                <a:gd name="T48" fmla="*/ 156 w 429"/>
                <a:gd name="T49" fmla="*/ 250 h 275"/>
                <a:gd name="T50" fmla="*/ 168 w 429"/>
                <a:gd name="T51" fmla="*/ 188 h 275"/>
                <a:gd name="T52" fmla="*/ 199 w 429"/>
                <a:gd name="T53" fmla="*/ 149 h 275"/>
                <a:gd name="T54" fmla="*/ 182 w 429"/>
                <a:gd name="T55" fmla="*/ 159 h 275"/>
                <a:gd name="T56" fmla="*/ 159 w 429"/>
                <a:gd name="T57" fmla="*/ 180 h 275"/>
                <a:gd name="T58" fmla="*/ 117 w 429"/>
                <a:gd name="T59" fmla="*/ 203 h 275"/>
                <a:gd name="T60" fmla="*/ 68 w 429"/>
                <a:gd name="T61" fmla="*/ 225 h 275"/>
                <a:gd name="T62" fmla="*/ 20 w 429"/>
                <a:gd name="T63" fmla="*/ 246 h 275"/>
                <a:gd name="T64" fmla="*/ 31 w 429"/>
                <a:gd name="T65" fmla="*/ 236 h 275"/>
                <a:gd name="T66" fmla="*/ 85 w 429"/>
                <a:gd name="T67" fmla="*/ 194 h 275"/>
                <a:gd name="T68" fmla="*/ 125 w 429"/>
                <a:gd name="T69" fmla="*/ 157 h 275"/>
                <a:gd name="T70" fmla="*/ 165 w 429"/>
                <a:gd name="T71" fmla="*/ 132 h 275"/>
                <a:gd name="T72" fmla="*/ 188 w 429"/>
                <a:gd name="T73" fmla="*/ 120 h 275"/>
                <a:gd name="T74" fmla="*/ 182 w 429"/>
                <a:gd name="T75" fmla="*/ 118 h 275"/>
                <a:gd name="T76" fmla="*/ 159 w 429"/>
                <a:gd name="T77" fmla="*/ 128 h 275"/>
                <a:gd name="T78" fmla="*/ 139 w 429"/>
                <a:gd name="T79" fmla="*/ 132 h 275"/>
                <a:gd name="T80" fmla="*/ 119 w 429"/>
                <a:gd name="T81" fmla="*/ 132 h 275"/>
                <a:gd name="T82" fmla="*/ 88 w 429"/>
                <a:gd name="T83" fmla="*/ 132 h 275"/>
                <a:gd name="T84" fmla="*/ 80 w 429"/>
                <a:gd name="T85" fmla="*/ 132 h 275"/>
                <a:gd name="T86" fmla="*/ 102 w 429"/>
                <a:gd name="T87" fmla="*/ 124 h 275"/>
                <a:gd name="T88" fmla="*/ 125 w 429"/>
                <a:gd name="T89" fmla="*/ 116 h 275"/>
                <a:gd name="T90" fmla="*/ 148 w 429"/>
                <a:gd name="T91" fmla="*/ 106 h 275"/>
                <a:gd name="T92" fmla="*/ 173 w 429"/>
                <a:gd name="T93" fmla="*/ 93 h 275"/>
                <a:gd name="T94" fmla="*/ 205 w 429"/>
                <a:gd name="T95" fmla="*/ 85 h 275"/>
                <a:gd name="T96" fmla="*/ 233 w 429"/>
                <a:gd name="T97" fmla="*/ 81 h 275"/>
                <a:gd name="T98" fmla="*/ 256 w 429"/>
                <a:gd name="T99" fmla="*/ 79 h 275"/>
                <a:gd name="T100" fmla="*/ 273 w 429"/>
                <a:gd name="T101" fmla="*/ 68 h 275"/>
                <a:gd name="T102" fmla="*/ 295 w 429"/>
                <a:gd name="T103" fmla="*/ 40 h 275"/>
                <a:gd name="T104" fmla="*/ 318 w 429"/>
                <a:gd name="T105" fmla="*/ 21 h 275"/>
                <a:gd name="T106" fmla="*/ 329 w 429"/>
                <a:gd name="T107" fmla="*/ 6 h 275"/>
                <a:gd name="T108" fmla="*/ 341 w 429"/>
                <a:gd name="T109" fmla="*/ 0 h 2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9"/>
                <a:gd name="T166" fmla="*/ 0 h 275"/>
                <a:gd name="T167" fmla="*/ 429 w 429"/>
                <a:gd name="T168" fmla="*/ 275 h 27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9" h="275">
                  <a:moveTo>
                    <a:pt x="341" y="0"/>
                  </a:moveTo>
                  <a:lnTo>
                    <a:pt x="335" y="6"/>
                  </a:lnTo>
                  <a:lnTo>
                    <a:pt x="329" y="15"/>
                  </a:lnTo>
                  <a:lnTo>
                    <a:pt x="321" y="23"/>
                  </a:lnTo>
                  <a:lnTo>
                    <a:pt x="312" y="29"/>
                  </a:lnTo>
                  <a:lnTo>
                    <a:pt x="304" y="37"/>
                  </a:lnTo>
                  <a:lnTo>
                    <a:pt x="293" y="52"/>
                  </a:lnTo>
                  <a:lnTo>
                    <a:pt x="284" y="64"/>
                  </a:lnTo>
                  <a:lnTo>
                    <a:pt x="281" y="75"/>
                  </a:lnTo>
                  <a:lnTo>
                    <a:pt x="295" y="73"/>
                  </a:lnTo>
                  <a:lnTo>
                    <a:pt x="315" y="70"/>
                  </a:lnTo>
                  <a:lnTo>
                    <a:pt x="341" y="68"/>
                  </a:lnTo>
                  <a:lnTo>
                    <a:pt x="358" y="73"/>
                  </a:lnTo>
                  <a:lnTo>
                    <a:pt x="372" y="79"/>
                  </a:lnTo>
                  <a:lnTo>
                    <a:pt x="395" y="89"/>
                  </a:lnTo>
                  <a:lnTo>
                    <a:pt x="415" y="99"/>
                  </a:lnTo>
                  <a:lnTo>
                    <a:pt x="429" y="101"/>
                  </a:lnTo>
                  <a:lnTo>
                    <a:pt x="403" y="104"/>
                  </a:lnTo>
                  <a:lnTo>
                    <a:pt x="378" y="106"/>
                  </a:lnTo>
                  <a:lnTo>
                    <a:pt x="355" y="108"/>
                  </a:lnTo>
                  <a:lnTo>
                    <a:pt x="346" y="106"/>
                  </a:lnTo>
                  <a:lnTo>
                    <a:pt x="341" y="104"/>
                  </a:lnTo>
                  <a:lnTo>
                    <a:pt x="338" y="104"/>
                  </a:lnTo>
                  <a:lnTo>
                    <a:pt x="332" y="104"/>
                  </a:lnTo>
                  <a:lnTo>
                    <a:pt x="327" y="104"/>
                  </a:lnTo>
                  <a:lnTo>
                    <a:pt x="335" y="116"/>
                  </a:lnTo>
                  <a:lnTo>
                    <a:pt x="344" y="128"/>
                  </a:lnTo>
                  <a:lnTo>
                    <a:pt x="344" y="147"/>
                  </a:lnTo>
                  <a:lnTo>
                    <a:pt x="332" y="170"/>
                  </a:lnTo>
                  <a:lnTo>
                    <a:pt x="335" y="178"/>
                  </a:lnTo>
                  <a:lnTo>
                    <a:pt x="332" y="188"/>
                  </a:lnTo>
                  <a:lnTo>
                    <a:pt x="327" y="198"/>
                  </a:lnTo>
                  <a:lnTo>
                    <a:pt x="318" y="205"/>
                  </a:lnTo>
                  <a:lnTo>
                    <a:pt x="318" y="198"/>
                  </a:lnTo>
                  <a:lnTo>
                    <a:pt x="318" y="190"/>
                  </a:lnTo>
                  <a:lnTo>
                    <a:pt x="315" y="184"/>
                  </a:lnTo>
                  <a:lnTo>
                    <a:pt x="310" y="180"/>
                  </a:lnTo>
                  <a:lnTo>
                    <a:pt x="298" y="174"/>
                  </a:lnTo>
                  <a:lnTo>
                    <a:pt x="281" y="165"/>
                  </a:lnTo>
                  <a:lnTo>
                    <a:pt x="270" y="153"/>
                  </a:lnTo>
                  <a:lnTo>
                    <a:pt x="267" y="141"/>
                  </a:lnTo>
                  <a:lnTo>
                    <a:pt x="256" y="161"/>
                  </a:lnTo>
                  <a:lnTo>
                    <a:pt x="241" y="182"/>
                  </a:lnTo>
                  <a:lnTo>
                    <a:pt x="227" y="201"/>
                  </a:lnTo>
                  <a:lnTo>
                    <a:pt x="207" y="217"/>
                  </a:lnTo>
                  <a:lnTo>
                    <a:pt x="190" y="234"/>
                  </a:lnTo>
                  <a:lnTo>
                    <a:pt x="173" y="248"/>
                  </a:lnTo>
                  <a:lnTo>
                    <a:pt x="159" y="262"/>
                  </a:lnTo>
                  <a:lnTo>
                    <a:pt x="151" y="275"/>
                  </a:lnTo>
                  <a:lnTo>
                    <a:pt x="156" y="250"/>
                  </a:lnTo>
                  <a:lnTo>
                    <a:pt x="156" y="223"/>
                  </a:lnTo>
                  <a:lnTo>
                    <a:pt x="168" y="188"/>
                  </a:lnTo>
                  <a:lnTo>
                    <a:pt x="205" y="147"/>
                  </a:lnTo>
                  <a:lnTo>
                    <a:pt x="199" y="149"/>
                  </a:lnTo>
                  <a:lnTo>
                    <a:pt x="190" y="153"/>
                  </a:lnTo>
                  <a:lnTo>
                    <a:pt x="182" y="159"/>
                  </a:lnTo>
                  <a:lnTo>
                    <a:pt x="173" y="167"/>
                  </a:lnTo>
                  <a:lnTo>
                    <a:pt x="159" y="180"/>
                  </a:lnTo>
                  <a:lnTo>
                    <a:pt x="139" y="192"/>
                  </a:lnTo>
                  <a:lnTo>
                    <a:pt x="117" y="203"/>
                  </a:lnTo>
                  <a:lnTo>
                    <a:pt x="94" y="213"/>
                  </a:lnTo>
                  <a:lnTo>
                    <a:pt x="68" y="225"/>
                  </a:lnTo>
                  <a:lnTo>
                    <a:pt x="43" y="236"/>
                  </a:lnTo>
                  <a:lnTo>
                    <a:pt x="20" y="246"/>
                  </a:lnTo>
                  <a:lnTo>
                    <a:pt x="0" y="258"/>
                  </a:lnTo>
                  <a:lnTo>
                    <a:pt x="31" y="236"/>
                  </a:lnTo>
                  <a:lnTo>
                    <a:pt x="60" y="215"/>
                  </a:lnTo>
                  <a:lnTo>
                    <a:pt x="85" y="194"/>
                  </a:lnTo>
                  <a:lnTo>
                    <a:pt x="105" y="176"/>
                  </a:lnTo>
                  <a:lnTo>
                    <a:pt x="125" y="157"/>
                  </a:lnTo>
                  <a:lnTo>
                    <a:pt x="145" y="143"/>
                  </a:lnTo>
                  <a:lnTo>
                    <a:pt x="165" y="132"/>
                  </a:lnTo>
                  <a:lnTo>
                    <a:pt x="185" y="124"/>
                  </a:lnTo>
                  <a:lnTo>
                    <a:pt x="188" y="120"/>
                  </a:lnTo>
                  <a:lnTo>
                    <a:pt x="188" y="118"/>
                  </a:lnTo>
                  <a:lnTo>
                    <a:pt x="182" y="118"/>
                  </a:lnTo>
                  <a:lnTo>
                    <a:pt x="173" y="122"/>
                  </a:lnTo>
                  <a:lnTo>
                    <a:pt x="159" y="128"/>
                  </a:lnTo>
                  <a:lnTo>
                    <a:pt x="148" y="132"/>
                  </a:lnTo>
                  <a:lnTo>
                    <a:pt x="139" y="132"/>
                  </a:lnTo>
                  <a:lnTo>
                    <a:pt x="131" y="132"/>
                  </a:lnTo>
                  <a:lnTo>
                    <a:pt x="119" y="132"/>
                  </a:lnTo>
                  <a:lnTo>
                    <a:pt x="105" y="132"/>
                  </a:lnTo>
                  <a:lnTo>
                    <a:pt x="88" y="132"/>
                  </a:lnTo>
                  <a:lnTo>
                    <a:pt x="68" y="134"/>
                  </a:lnTo>
                  <a:lnTo>
                    <a:pt x="80" y="132"/>
                  </a:lnTo>
                  <a:lnTo>
                    <a:pt x="91" y="128"/>
                  </a:lnTo>
                  <a:lnTo>
                    <a:pt x="102" y="124"/>
                  </a:lnTo>
                  <a:lnTo>
                    <a:pt x="114" y="120"/>
                  </a:lnTo>
                  <a:lnTo>
                    <a:pt x="125" y="116"/>
                  </a:lnTo>
                  <a:lnTo>
                    <a:pt x="136" y="112"/>
                  </a:lnTo>
                  <a:lnTo>
                    <a:pt x="148" y="106"/>
                  </a:lnTo>
                  <a:lnTo>
                    <a:pt x="159" y="99"/>
                  </a:lnTo>
                  <a:lnTo>
                    <a:pt x="173" y="93"/>
                  </a:lnTo>
                  <a:lnTo>
                    <a:pt x="188" y="89"/>
                  </a:lnTo>
                  <a:lnTo>
                    <a:pt x="205" y="85"/>
                  </a:lnTo>
                  <a:lnTo>
                    <a:pt x="219" y="83"/>
                  </a:lnTo>
                  <a:lnTo>
                    <a:pt x="233" y="81"/>
                  </a:lnTo>
                  <a:lnTo>
                    <a:pt x="247" y="79"/>
                  </a:lnTo>
                  <a:lnTo>
                    <a:pt x="256" y="79"/>
                  </a:lnTo>
                  <a:lnTo>
                    <a:pt x="264" y="79"/>
                  </a:lnTo>
                  <a:lnTo>
                    <a:pt x="273" y="68"/>
                  </a:lnTo>
                  <a:lnTo>
                    <a:pt x="284" y="54"/>
                  </a:lnTo>
                  <a:lnTo>
                    <a:pt x="295" y="40"/>
                  </a:lnTo>
                  <a:lnTo>
                    <a:pt x="307" y="29"/>
                  </a:lnTo>
                  <a:lnTo>
                    <a:pt x="318" y="21"/>
                  </a:lnTo>
                  <a:lnTo>
                    <a:pt x="324" y="13"/>
                  </a:lnTo>
                  <a:lnTo>
                    <a:pt x="329" y="6"/>
                  </a:lnTo>
                  <a:lnTo>
                    <a:pt x="332" y="2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4" name="Freeform 47"/>
            <p:cNvSpPr>
              <a:spLocks/>
            </p:cNvSpPr>
            <p:nvPr/>
          </p:nvSpPr>
          <p:spPr bwMode="auto">
            <a:xfrm>
              <a:off x="2277" y="1803"/>
              <a:ext cx="426" cy="240"/>
            </a:xfrm>
            <a:custGeom>
              <a:avLst/>
              <a:gdLst>
                <a:gd name="T0" fmla="*/ 125 w 426"/>
                <a:gd name="T1" fmla="*/ 10 h 240"/>
                <a:gd name="T2" fmla="*/ 153 w 426"/>
                <a:gd name="T3" fmla="*/ 35 h 240"/>
                <a:gd name="T4" fmla="*/ 145 w 426"/>
                <a:gd name="T5" fmla="*/ 41 h 240"/>
                <a:gd name="T6" fmla="*/ 119 w 426"/>
                <a:gd name="T7" fmla="*/ 39 h 240"/>
                <a:gd name="T8" fmla="*/ 85 w 426"/>
                <a:gd name="T9" fmla="*/ 35 h 240"/>
                <a:gd name="T10" fmla="*/ 54 w 426"/>
                <a:gd name="T11" fmla="*/ 29 h 240"/>
                <a:gd name="T12" fmla="*/ 43 w 426"/>
                <a:gd name="T13" fmla="*/ 31 h 240"/>
                <a:gd name="T14" fmla="*/ 11 w 426"/>
                <a:gd name="T15" fmla="*/ 37 h 240"/>
                <a:gd name="T16" fmla="*/ 14 w 426"/>
                <a:gd name="T17" fmla="*/ 46 h 240"/>
                <a:gd name="T18" fmla="*/ 17 w 426"/>
                <a:gd name="T19" fmla="*/ 68 h 240"/>
                <a:gd name="T20" fmla="*/ 23 w 426"/>
                <a:gd name="T21" fmla="*/ 79 h 240"/>
                <a:gd name="T22" fmla="*/ 60 w 426"/>
                <a:gd name="T23" fmla="*/ 83 h 240"/>
                <a:gd name="T24" fmla="*/ 82 w 426"/>
                <a:gd name="T25" fmla="*/ 95 h 240"/>
                <a:gd name="T26" fmla="*/ 82 w 426"/>
                <a:gd name="T27" fmla="*/ 114 h 240"/>
                <a:gd name="T28" fmla="*/ 99 w 426"/>
                <a:gd name="T29" fmla="*/ 134 h 240"/>
                <a:gd name="T30" fmla="*/ 122 w 426"/>
                <a:gd name="T31" fmla="*/ 157 h 240"/>
                <a:gd name="T32" fmla="*/ 148 w 426"/>
                <a:gd name="T33" fmla="*/ 159 h 240"/>
                <a:gd name="T34" fmla="*/ 176 w 426"/>
                <a:gd name="T35" fmla="*/ 143 h 240"/>
                <a:gd name="T36" fmla="*/ 204 w 426"/>
                <a:gd name="T37" fmla="*/ 147 h 240"/>
                <a:gd name="T38" fmla="*/ 244 w 426"/>
                <a:gd name="T39" fmla="*/ 178 h 240"/>
                <a:gd name="T40" fmla="*/ 267 w 426"/>
                <a:gd name="T41" fmla="*/ 192 h 240"/>
                <a:gd name="T42" fmla="*/ 295 w 426"/>
                <a:gd name="T43" fmla="*/ 198 h 240"/>
                <a:gd name="T44" fmla="*/ 329 w 426"/>
                <a:gd name="T45" fmla="*/ 213 h 240"/>
                <a:gd name="T46" fmla="*/ 363 w 426"/>
                <a:gd name="T47" fmla="*/ 231 h 240"/>
                <a:gd name="T48" fmla="*/ 369 w 426"/>
                <a:gd name="T49" fmla="*/ 217 h 240"/>
                <a:gd name="T50" fmla="*/ 363 w 426"/>
                <a:gd name="T51" fmla="*/ 184 h 240"/>
                <a:gd name="T52" fmla="*/ 366 w 426"/>
                <a:gd name="T53" fmla="*/ 167 h 240"/>
                <a:gd name="T54" fmla="*/ 318 w 426"/>
                <a:gd name="T55" fmla="*/ 134 h 240"/>
                <a:gd name="T56" fmla="*/ 318 w 426"/>
                <a:gd name="T57" fmla="*/ 126 h 240"/>
                <a:gd name="T58" fmla="*/ 358 w 426"/>
                <a:gd name="T59" fmla="*/ 138 h 240"/>
                <a:gd name="T60" fmla="*/ 375 w 426"/>
                <a:gd name="T61" fmla="*/ 138 h 240"/>
                <a:gd name="T62" fmla="*/ 409 w 426"/>
                <a:gd name="T63" fmla="*/ 138 h 240"/>
                <a:gd name="T64" fmla="*/ 400 w 426"/>
                <a:gd name="T65" fmla="*/ 124 h 240"/>
                <a:gd name="T66" fmla="*/ 372 w 426"/>
                <a:gd name="T67" fmla="*/ 103 h 240"/>
                <a:gd name="T68" fmla="*/ 355 w 426"/>
                <a:gd name="T69" fmla="*/ 91 h 240"/>
                <a:gd name="T70" fmla="*/ 321 w 426"/>
                <a:gd name="T71" fmla="*/ 77 h 240"/>
                <a:gd name="T72" fmla="*/ 315 w 426"/>
                <a:gd name="T73" fmla="*/ 64 h 240"/>
                <a:gd name="T74" fmla="*/ 332 w 426"/>
                <a:gd name="T75" fmla="*/ 50 h 240"/>
                <a:gd name="T76" fmla="*/ 318 w 426"/>
                <a:gd name="T77" fmla="*/ 41 h 240"/>
                <a:gd name="T78" fmla="*/ 270 w 426"/>
                <a:gd name="T79" fmla="*/ 31 h 240"/>
                <a:gd name="T80" fmla="*/ 253 w 426"/>
                <a:gd name="T81" fmla="*/ 23 h 240"/>
                <a:gd name="T82" fmla="*/ 250 w 426"/>
                <a:gd name="T83" fmla="*/ 17 h 240"/>
                <a:gd name="T84" fmla="*/ 233 w 426"/>
                <a:gd name="T85" fmla="*/ 17 h 240"/>
                <a:gd name="T86" fmla="*/ 187 w 426"/>
                <a:gd name="T87" fmla="*/ 33 h 240"/>
                <a:gd name="T88" fmla="*/ 162 w 426"/>
                <a:gd name="T89" fmla="*/ 37 h 240"/>
                <a:gd name="T90" fmla="*/ 136 w 426"/>
                <a:gd name="T91" fmla="*/ 13 h 240"/>
                <a:gd name="T92" fmla="*/ 114 w 426"/>
                <a:gd name="T93" fmla="*/ 0 h 2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26"/>
                <a:gd name="T142" fmla="*/ 0 h 240"/>
                <a:gd name="T143" fmla="*/ 426 w 426"/>
                <a:gd name="T144" fmla="*/ 240 h 2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26" h="240">
                  <a:moveTo>
                    <a:pt x="114" y="0"/>
                  </a:moveTo>
                  <a:lnTo>
                    <a:pt x="125" y="10"/>
                  </a:lnTo>
                  <a:lnTo>
                    <a:pt x="139" y="23"/>
                  </a:lnTo>
                  <a:lnTo>
                    <a:pt x="153" y="35"/>
                  </a:lnTo>
                  <a:lnTo>
                    <a:pt x="153" y="41"/>
                  </a:lnTo>
                  <a:lnTo>
                    <a:pt x="145" y="41"/>
                  </a:lnTo>
                  <a:lnTo>
                    <a:pt x="133" y="39"/>
                  </a:lnTo>
                  <a:lnTo>
                    <a:pt x="119" y="39"/>
                  </a:lnTo>
                  <a:lnTo>
                    <a:pt x="102" y="37"/>
                  </a:lnTo>
                  <a:lnTo>
                    <a:pt x="85" y="35"/>
                  </a:lnTo>
                  <a:lnTo>
                    <a:pt x="68" y="33"/>
                  </a:lnTo>
                  <a:lnTo>
                    <a:pt x="54" y="29"/>
                  </a:lnTo>
                  <a:lnTo>
                    <a:pt x="45" y="27"/>
                  </a:lnTo>
                  <a:lnTo>
                    <a:pt x="43" y="31"/>
                  </a:lnTo>
                  <a:lnTo>
                    <a:pt x="28" y="35"/>
                  </a:lnTo>
                  <a:lnTo>
                    <a:pt x="11" y="37"/>
                  </a:lnTo>
                  <a:lnTo>
                    <a:pt x="0" y="37"/>
                  </a:lnTo>
                  <a:lnTo>
                    <a:pt x="14" y="46"/>
                  </a:lnTo>
                  <a:lnTo>
                    <a:pt x="20" y="58"/>
                  </a:lnTo>
                  <a:lnTo>
                    <a:pt x="17" y="68"/>
                  </a:lnTo>
                  <a:lnTo>
                    <a:pt x="9" y="77"/>
                  </a:lnTo>
                  <a:lnTo>
                    <a:pt x="23" y="79"/>
                  </a:lnTo>
                  <a:lnTo>
                    <a:pt x="43" y="79"/>
                  </a:lnTo>
                  <a:lnTo>
                    <a:pt x="60" y="83"/>
                  </a:lnTo>
                  <a:lnTo>
                    <a:pt x="77" y="87"/>
                  </a:lnTo>
                  <a:lnTo>
                    <a:pt x="82" y="95"/>
                  </a:lnTo>
                  <a:lnTo>
                    <a:pt x="82" y="103"/>
                  </a:lnTo>
                  <a:lnTo>
                    <a:pt x="82" y="114"/>
                  </a:lnTo>
                  <a:lnTo>
                    <a:pt x="88" y="124"/>
                  </a:lnTo>
                  <a:lnTo>
                    <a:pt x="99" y="134"/>
                  </a:lnTo>
                  <a:lnTo>
                    <a:pt x="111" y="145"/>
                  </a:lnTo>
                  <a:lnTo>
                    <a:pt x="122" y="157"/>
                  </a:lnTo>
                  <a:lnTo>
                    <a:pt x="131" y="165"/>
                  </a:lnTo>
                  <a:lnTo>
                    <a:pt x="148" y="159"/>
                  </a:lnTo>
                  <a:lnTo>
                    <a:pt x="162" y="149"/>
                  </a:lnTo>
                  <a:lnTo>
                    <a:pt x="176" y="143"/>
                  </a:lnTo>
                  <a:lnTo>
                    <a:pt x="190" y="141"/>
                  </a:lnTo>
                  <a:lnTo>
                    <a:pt x="204" y="147"/>
                  </a:lnTo>
                  <a:lnTo>
                    <a:pt x="224" y="161"/>
                  </a:lnTo>
                  <a:lnTo>
                    <a:pt x="244" y="178"/>
                  </a:lnTo>
                  <a:lnTo>
                    <a:pt x="258" y="192"/>
                  </a:lnTo>
                  <a:lnTo>
                    <a:pt x="267" y="192"/>
                  </a:lnTo>
                  <a:lnTo>
                    <a:pt x="281" y="194"/>
                  </a:lnTo>
                  <a:lnTo>
                    <a:pt x="295" y="198"/>
                  </a:lnTo>
                  <a:lnTo>
                    <a:pt x="312" y="205"/>
                  </a:lnTo>
                  <a:lnTo>
                    <a:pt x="329" y="213"/>
                  </a:lnTo>
                  <a:lnTo>
                    <a:pt x="346" y="221"/>
                  </a:lnTo>
                  <a:lnTo>
                    <a:pt x="363" y="231"/>
                  </a:lnTo>
                  <a:lnTo>
                    <a:pt x="380" y="240"/>
                  </a:lnTo>
                  <a:lnTo>
                    <a:pt x="369" y="217"/>
                  </a:lnTo>
                  <a:lnTo>
                    <a:pt x="360" y="196"/>
                  </a:lnTo>
                  <a:lnTo>
                    <a:pt x="363" y="184"/>
                  </a:lnTo>
                  <a:lnTo>
                    <a:pt x="383" y="182"/>
                  </a:lnTo>
                  <a:lnTo>
                    <a:pt x="366" y="167"/>
                  </a:lnTo>
                  <a:lnTo>
                    <a:pt x="341" y="151"/>
                  </a:lnTo>
                  <a:lnTo>
                    <a:pt x="318" y="134"/>
                  </a:lnTo>
                  <a:lnTo>
                    <a:pt x="309" y="126"/>
                  </a:lnTo>
                  <a:lnTo>
                    <a:pt x="318" y="126"/>
                  </a:lnTo>
                  <a:lnTo>
                    <a:pt x="338" y="130"/>
                  </a:lnTo>
                  <a:lnTo>
                    <a:pt x="358" y="138"/>
                  </a:lnTo>
                  <a:lnTo>
                    <a:pt x="369" y="145"/>
                  </a:lnTo>
                  <a:lnTo>
                    <a:pt x="375" y="138"/>
                  </a:lnTo>
                  <a:lnTo>
                    <a:pt x="389" y="136"/>
                  </a:lnTo>
                  <a:lnTo>
                    <a:pt x="409" y="138"/>
                  </a:lnTo>
                  <a:lnTo>
                    <a:pt x="426" y="143"/>
                  </a:lnTo>
                  <a:lnTo>
                    <a:pt x="400" y="124"/>
                  </a:lnTo>
                  <a:lnTo>
                    <a:pt x="383" y="112"/>
                  </a:lnTo>
                  <a:lnTo>
                    <a:pt x="372" y="103"/>
                  </a:lnTo>
                  <a:lnTo>
                    <a:pt x="375" y="99"/>
                  </a:lnTo>
                  <a:lnTo>
                    <a:pt x="355" y="91"/>
                  </a:lnTo>
                  <a:lnTo>
                    <a:pt x="335" y="83"/>
                  </a:lnTo>
                  <a:lnTo>
                    <a:pt x="321" y="77"/>
                  </a:lnTo>
                  <a:lnTo>
                    <a:pt x="315" y="70"/>
                  </a:lnTo>
                  <a:lnTo>
                    <a:pt x="315" y="64"/>
                  </a:lnTo>
                  <a:lnTo>
                    <a:pt x="324" y="56"/>
                  </a:lnTo>
                  <a:lnTo>
                    <a:pt x="332" y="50"/>
                  </a:lnTo>
                  <a:lnTo>
                    <a:pt x="341" y="46"/>
                  </a:lnTo>
                  <a:lnTo>
                    <a:pt x="318" y="41"/>
                  </a:lnTo>
                  <a:lnTo>
                    <a:pt x="292" y="35"/>
                  </a:lnTo>
                  <a:lnTo>
                    <a:pt x="270" y="31"/>
                  </a:lnTo>
                  <a:lnTo>
                    <a:pt x="258" y="27"/>
                  </a:lnTo>
                  <a:lnTo>
                    <a:pt x="253" y="23"/>
                  </a:lnTo>
                  <a:lnTo>
                    <a:pt x="253" y="19"/>
                  </a:lnTo>
                  <a:lnTo>
                    <a:pt x="250" y="17"/>
                  </a:lnTo>
                  <a:lnTo>
                    <a:pt x="253" y="13"/>
                  </a:lnTo>
                  <a:lnTo>
                    <a:pt x="233" y="17"/>
                  </a:lnTo>
                  <a:lnTo>
                    <a:pt x="210" y="23"/>
                  </a:lnTo>
                  <a:lnTo>
                    <a:pt x="187" y="33"/>
                  </a:lnTo>
                  <a:lnTo>
                    <a:pt x="173" y="41"/>
                  </a:lnTo>
                  <a:lnTo>
                    <a:pt x="162" y="37"/>
                  </a:lnTo>
                  <a:lnTo>
                    <a:pt x="148" y="25"/>
                  </a:lnTo>
                  <a:lnTo>
                    <a:pt x="136" y="13"/>
                  </a:lnTo>
                  <a:lnTo>
                    <a:pt x="128" y="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5" name="Freeform 48"/>
            <p:cNvSpPr>
              <a:spLocks/>
            </p:cNvSpPr>
            <p:nvPr/>
          </p:nvSpPr>
          <p:spPr bwMode="auto">
            <a:xfrm>
              <a:off x="2112" y="2688"/>
              <a:ext cx="284" cy="221"/>
            </a:xfrm>
            <a:custGeom>
              <a:avLst/>
              <a:gdLst>
                <a:gd name="T0" fmla="*/ 31 w 284"/>
                <a:gd name="T1" fmla="*/ 4 h 221"/>
                <a:gd name="T2" fmla="*/ 45 w 284"/>
                <a:gd name="T3" fmla="*/ 14 h 221"/>
                <a:gd name="T4" fmla="*/ 51 w 284"/>
                <a:gd name="T5" fmla="*/ 27 h 221"/>
                <a:gd name="T6" fmla="*/ 68 w 284"/>
                <a:gd name="T7" fmla="*/ 47 h 221"/>
                <a:gd name="T8" fmla="*/ 88 w 284"/>
                <a:gd name="T9" fmla="*/ 45 h 221"/>
                <a:gd name="T10" fmla="*/ 122 w 284"/>
                <a:gd name="T11" fmla="*/ 31 h 221"/>
                <a:gd name="T12" fmla="*/ 147 w 284"/>
                <a:gd name="T13" fmla="*/ 27 h 221"/>
                <a:gd name="T14" fmla="*/ 173 w 284"/>
                <a:gd name="T15" fmla="*/ 25 h 221"/>
                <a:gd name="T16" fmla="*/ 201 w 284"/>
                <a:gd name="T17" fmla="*/ 25 h 221"/>
                <a:gd name="T18" fmla="*/ 227 w 284"/>
                <a:gd name="T19" fmla="*/ 23 h 221"/>
                <a:gd name="T20" fmla="*/ 213 w 284"/>
                <a:gd name="T21" fmla="*/ 29 h 221"/>
                <a:gd name="T22" fmla="*/ 184 w 284"/>
                <a:gd name="T23" fmla="*/ 45 h 221"/>
                <a:gd name="T24" fmla="*/ 170 w 284"/>
                <a:gd name="T25" fmla="*/ 47 h 221"/>
                <a:gd name="T26" fmla="*/ 159 w 284"/>
                <a:gd name="T27" fmla="*/ 50 h 221"/>
                <a:gd name="T28" fmla="*/ 164 w 284"/>
                <a:gd name="T29" fmla="*/ 54 h 221"/>
                <a:gd name="T30" fmla="*/ 187 w 284"/>
                <a:gd name="T31" fmla="*/ 56 h 221"/>
                <a:gd name="T32" fmla="*/ 213 w 284"/>
                <a:gd name="T33" fmla="*/ 62 h 221"/>
                <a:gd name="T34" fmla="*/ 235 w 284"/>
                <a:gd name="T35" fmla="*/ 72 h 221"/>
                <a:gd name="T36" fmla="*/ 258 w 284"/>
                <a:gd name="T37" fmla="*/ 85 h 221"/>
                <a:gd name="T38" fmla="*/ 278 w 284"/>
                <a:gd name="T39" fmla="*/ 95 h 221"/>
                <a:gd name="T40" fmla="*/ 272 w 284"/>
                <a:gd name="T41" fmla="*/ 97 h 221"/>
                <a:gd name="T42" fmla="*/ 252 w 284"/>
                <a:gd name="T43" fmla="*/ 93 h 221"/>
                <a:gd name="T44" fmla="*/ 224 w 284"/>
                <a:gd name="T45" fmla="*/ 95 h 221"/>
                <a:gd name="T46" fmla="*/ 176 w 284"/>
                <a:gd name="T47" fmla="*/ 93 h 221"/>
                <a:gd name="T48" fmla="*/ 179 w 284"/>
                <a:gd name="T49" fmla="*/ 99 h 221"/>
                <a:gd name="T50" fmla="*/ 204 w 284"/>
                <a:gd name="T51" fmla="*/ 126 h 221"/>
                <a:gd name="T52" fmla="*/ 221 w 284"/>
                <a:gd name="T53" fmla="*/ 153 h 221"/>
                <a:gd name="T54" fmla="*/ 235 w 284"/>
                <a:gd name="T55" fmla="*/ 175 h 221"/>
                <a:gd name="T56" fmla="*/ 235 w 284"/>
                <a:gd name="T57" fmla="*/ 178 h 221"/>
                <a:gd name="T58" fmla="*/ 201 w 284"/>
                <a:gd name="T59" fmla="*/ 165 h 221"/>
                <a:gd name="T60" fmla="*/ 164 w 284"/>
                <a:gd name="T61" fmla="*/ 149 h 221"/>
                <a:gd name="T62" fmla="*/ 130 w 284"/>
                <a:gd name="T63" fmla="*/ 124 h 221"/>
                <a:gd name="T64" fmla="*/ 116 w 284"/>
                <a:gd name="T65" fmla="*/ 111 h 221"/>
                <a:gd name="T66" fmla="*/ 119 w 284"/>
                <a:gd name="T67" fmla="*/ 120 h 221"/>
                <a:gd name="T68" fmla="*/ 127 w 284"/>
                <a:gd name="T69" fmla="*/ 149 h 221"/>
                <a:gd name="T70" fmla="*/ 113 w 284"/>
                <a:gd name="T71" fmla="*/ 196 h 221"/>
                <a:gd name="T72" fmla="*/ 99 w 284"/>
                <a:gd name="T73" fmla="*/ 182 h 221"/>
                <a:gd name="T74" fmla="*/ 68 w 284"/>
                <a:gd name="T75" fmla="*/ 124 h 221"/>
                <a:gd name="T76" fmla="*/ 71 w 284"/>
                <a:gd name="T77" fmla="*/ 99 h 221"/>
                <a:gd name="T78" fmla="*/ 65 w 284"/>
                <a:gd name="T79" fmla="*/ 101 h 221"/>
                <a:gd name="T80" fmla="*/ 57 w 284"/>
                <a:gd name="T81" fmla="*/ 116 h 221"/>
                <a:gd name="T82" fmla="*/ 25 w 284"/>
                <a:gd name="T83" fmla="*/ 130 h 221"/>
                <a:gd name="T84" fmla="*/ 8 w 284"/>
                <a:gd name="T85" fmla="*/ 132 h 221"/>
                <a:gd name="T86" fmla="*/ 17 w 284"/>
                <a:gd name="T87" fmla="*/ 111 h 221"/>
                <a:gd name="T88" fmla="*/ 31 w 284"/>
                <a:gd name="T89" fmla="*/ 85 h 221"/>
                <a:gd name="T90" fmla="*/ 59 w 284"/>
                <a:gd name="T91" fmla="*/ 64 h 221"/>
                <a:gd name="T92" fmla="*/ 68 w 284"/>
                <a:gd name="T93" fmla="*/ 52 h 221"/>
                <a:gd name="T94" fmla="*/ 51 w 284"/>
                <a:gd name="T95" fmla="*/ 31 h 221"/>
                <a:gd name="T96" fmla="*/ 39 w 284"/>
                <a:gd name="T97" fmla="*/ 14 h 221"/>
                <a:gd name="T98" fmla="*/ 28 w 284"/>
                <a:gd name="T99" fmla="*/ 4 h 221"/>
                <a:gd name="T100" fmla="*/ 28 w 284"/>
                <a:gd name="T101" fmla="*/ 0 h 2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4"/>
                <a:gd name="T154" fmla="*/ 0 h 221"/>
                <a:gd name="T155" fmla="*/ 284 w 284"/>
                <a:gd name="T156" fmla="*/ 221 h 2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4" h="221">
                  <a:moveTo>
                    <a:pt x="28" y="0"/>
                  </a:moveTo>
                  <a:lnTo>
                    <a:pt x="31" y="4"/>
                  </a:lnTo>
                  <a:lnTo>
                    <a:pt x="39" y="8"/>
                  </a:lnTo>
                  <a:lnTo>
                    <a:pt x="45" y="14"/>
                  </a:lnTo>
                  <a:lnTo>
                    <a:pt x="48" y="21"/>
                  </a:lnTo>
                  <a:lnTo>
                    <a:pt x="51" y="27"/>
                  </a:lnTo>
                  <a:lnTo>
                    <a:pt x="59" y="37"/>
                  </a:lnTo>
                  <a:lnTo>
                    <a:pt x="68" y="47"/>
                  </a:lnTo>
                  <a:lnTo>
                    <a:pt x="79" y="52"/>
                  </a:lnTo>
                  <a:lnTo>
                    <a:pt x="88" y="45"/>
                  </a:lnTo>
                  <a:lnTo>
                    <a:pt x="105" y="39"/>
                  </a:lnTo>
                  <a:lnTo>
                    <a:pt x="122" y="31"/>
                  </a:lnTo>
                  <a:lnTo>
                    <a:pt x="139" y="27"/>
                  </a:lnTo>
                  <a:lnTo>
                    <a:pt x="147" y="27"/>
                  </a:lnTo>
                  <a:lnTo>
                    <a:pt x="159" y="25"/>
                  </a:lnTo>
                  <a:lnTo>
                    <a:pt x="173" y="25"/>
                  </a:lnTo>
                  <a:lnTo>
                    <a:pt x="187" y="25"/>
                  </a:lnTo>
                  <a:lnTo>
                    <a:pt x="201" y="25"/>
                  </a:lnTo>
                  <a:lnTo>
                    <a:pt x="215" y="23"/>
                  </a:lnTo>
                  <a:lnTo>
                    <a:pt x="227" y="23"/>
                  </a:lnTo>
                  <a:lnTo>
                    <a:pt x="232" y="21"/>
                  </a:lnTo>
                  <a:lnTo>
                    <a:pt x="213" y="29"/>
                  </a:lnTo>
                  <a:lnTo>
                    <a:pt x="196" y="37"/>
                  </a:lnTo>
                  <a:lnTo>
                    <a:pt x="184" y="45"/>
                  </a:lnTo>
                  <a:lnTo>
                    <a:pt x="176" y="47"/>
                  </a:lnTo>
                  <a:lnTo>
                    <a:pt x="170" y="47"/>
                  </a:lnTo>
                  <a:lnTo>
                    <a:pt x="164" y="50"/>
                  </a:lnTo>
                  <a:lnTo>
                    <a:pt x="159" y="50"/>
                  </a:lnTo>
                  <a:lnTo>
                    <a:pt x="153" y="52"/>
                  </a:lnTo>
                  <a:lnTo>
                    <a:pt x="164" y="54"/>
                  </a:lnTo>
                  <a:lnTo>
                    <a:pt x="176" y="54"/>
                  </a:lnTo>
                  <a:lnTo>
                    <a:pt x="187" y="56"/>
                  </a:lnTo>
                  <a:lnTo>
                    <a:pt x="198" y="60"/>
                  </a:lnTo>
                  <a:lnTo>
                    <a:pt x="213" y="62"/>
                  </a:lnTo>
                  <a:lnTo>
                    <a:pt x="224" y="66"/>
                  </a:lnTo>
                  <a:lnTo>
                    <a:pt x="235" y="72"/>
                  </a:lnTo>
                  <a:lnTo>
                    <a:pt x="247" y="81"/>
                  </a:lnTo>
                  <a:lnTo>
                    <a:pt x="258" y="85"/>
                  </a:lnTo>
                  <a:lnTo>
                    <a:pt x="269" y="91"/>
                  </a:lnTo>
                  <a:lnTo>
                    <a:pt x="278" y="95"/>
                  </a:lnTo>
                  <a:lnTo>
                    <a:pt x="284" y="101"/>
                  </a:lnTo>
                  <a:lnTo>
                    <a:pt x="272" y="97"/>
                  </a:lnTo>
                  <a:lnTo>
                    <a:pt x="264" y="95"/>
                  </a:lnTo>
                  <a:lnTo>
                    <a:pt x="252" y="93"/>
                  </a:lnTo>
                  <a:lnTo>
                    <a:pt x="241" y="93"/>
                  </a:lnTo>
                  <a:lnTo>
                    <a:pt x="224" y="95"/>
                  </a:lnTo>
                  <a:lnTo>
                    <a:pt x="201" y="95"/>
                  </a:lnTo>
                  <a:lnTo>
                    <a:pt x="176" y="93"/>
                  </a:lnTo>
                  <a:lnTo>
                    <a:pt x="159" y="87"/>
                  </a:lnTo>
                  <a:lnTo>
                    <a:pt x="179" y="99"/>
                  </a:lnTo>
                  <a:lnTo>
                    <a:pt x="193" y="114"/>
                  </a:lnTo>
                  <a:lnTo>
                    <a:pt x="204" y="126"/>
                  </a:lnTo>
                  <a:lnTo>
                    <a:pt x="213" y="140"/>
                  </a:lnTo>
                  <a:lnTo>
                    <a:pt x="221" y="153"/>
                  </a:lnTo>
                  <a:lnTo>
                    <a:pt x="227" y="165"/>
                  </a:lnTo>
                  <a:lnTo>
                    <a:pt x="235" y="175"/>
                  </a:lnTo>
                  <a:lnTo>
                    <a:pt x="247" y="184"/>
                  </a:lnTo>
                  <a:lnTo>
                    <a:pt x="235" y="178"/>
                  </a:lnTo>
                  <a:lnTo>
                    <a:pt x="218" y="171"/>
                  </a:lnTo>
                  <a:lnTo>
                    <a:pt x="201" y="165"/>
                  </a:lnTo>
                  <a:lnTo>
                    <a:pt x="181" y="157"/>
                  </a:lnTo>
                  <a:lnTo>
                    <a:pt x="164" y="149"/>
                  </a:lnTo>
                  <a:lnTo>
                    <a:pt x="145" y="138"/>
                  </a:lnTo>
                  <a:lnTo>
                    <a:pt x="130" y="124"/>
                  </a:lnTo>
                  <a:lnTo>
                    <a:pt x="119" y="107"/>
                  </a:lnTo>
                  <a:lnTo>
                    <a:pt x="116" y="111"/>
                  </a:lnTo>
                  <a:lnTo>
                    <a:pt x="116" y="114"/>
                  </a:lnTo>
                  <a:lnTo>
                    <a:pt x="119" y="120"/>
                  </a:lnTo>
                  <a:lnTo>
                    <a:pt x="122" y="126"/>
                  </a:lnTo>
                  <a:lnTo>
                    <a:pt x="127" y="149"/>
                  </a:lnTo>
                  <a:lnTo>
                    <a:pt x="122" y="171"/>
                  </a:lnTo>
                  <a:lnTo>
                    <a:pt x="113" y="196"/>
                  </a:lnTo>
                  <a:lnTo>
                    <a:pt x="110" y="221"/>
                  </a:lnTo>
                  <a:lnTo>
                    <a:pt x="99" y="182"/>
                  </a:lnTo>
                  <a:lnTo>
                    <a:pt x="79" y="151"/>
                  </a:lnTo>
                  <a:lnTo>
                    <a:pt x="68" y="124"/>
                  </a:lnTo>
                  <a:lnTo>
                    <a:pt x="71" y="103"/>
                  </a:lnTo>
                  <a:lnTo>
                    <a:pt x="71" y="99"/>
                  </a:lnTo>
                  <a:lnTo>
                    <a:pt x="68" y="99"/>
                  </a:lnTo>
                  <a:lnTo>
                    <a:pt x="65" y="101"/>
                  </a:lnTo>
                  <a:lnTo>
                    <a:pt x="62" y="105"/>
                  </a:lnTo>
                  <a:lnTo>
                    <a:pt x="57" y="116"/>
                  </a:lnTo>
                  <a:lnTo>
                    <a:pt x="45" y="124"/>
                  </a:lnTo>
                  <a:lnTo>
                    <a:pt x="25" y="130"/>
                  </a:lnTo>
                  <a:lnTo>
                    <a:pt x="0" y="142"/>
                  </a:lnTo>
                  <a:lnTo>
                    <a:pt x="8" y="132"/>
                  </a:lnTo>
                  <a:lnTo>
                    <a:pt x="14" y="122"/>
                  </a:lnTo>
                  <a:lnTo>
                    <a:pt x="17" y="111"/>
                  </a:lnTo>
                  <a:lnTo>
                    <a:pt x="22" y="99"/>
                  </a:lnTo>
                  <a:lnTo>
                    <a:pt x="31" y="85"/>
                  </a:lnTo>
                  <a:lnTo>
                    <a:pt x="45" y="72"/>
                  </a:lnTo>
                  <a:lnTo>
                    <a:pt x="59" y="64"/>
                  </a:lnTo>
                  <a:lnTo>
                    <a:pt x="74" y="58"/>
                  </a:lnTo>
                  <a:lnTo>
                    <a:pt x="68" y="52"/>
                  </a:lnTo>
                  <a:lnTo>
                    <a:pt x="59" y="41"/>
                  </a:lnTo>
                  <a:lnTo>
                    <a:pt x="51" y="31"/>
                  </a:lnTo>
                  <a:lnTo>
                    <a:pt x="45" y="23"/>
                  </a:lnTo>
                  <a:lnTo>
                    <a:pt x="39" y="14"/>
                  </a:lnTo>
                  <a:lnTo>
                    <a:pt x="34" y="8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6" name="Freeform 49"/>
            <p:cNvSpPr>
              <a:spLocks/>
            </p:cNvSpPr>
            <p:nvPr/>
          </p:nvSpPr>
          <p:spPr bwMode="auto">
            <a:xfrm>
              <a:off x="2825" y="1849"/>
              <a:ext cx="303" cy="336"/>
            </a:xfrm>
            <a:custGeom>
              <a:avLst/>
              <a:gdLst>
                <a:gd name="T0" fmla="*/ 51 w 303"/>
                <a:gd name="T1" fmla="*/ 45 h 336"/>
                <a:gd name="T2" fmla="*/ 59 w 303"/>
                <a:gd name="T3" fmla="*/ 57 h 336"/>
                <a:gd name="T4" fmla="*/ 65 w 303"/>
                <a:gd name="T5" fmla="*/ 72 h 336"/>
                <a:gd name="T6" fmla="*/ 82 w 303"/>
                <a:gd name="T7" fmla="*/ 95 h 336"/>
                <a:gd name="T8" fmla="*/ 105 w 303"/>
                <a:gd name="T9" fmla="*/ 88 h 336"/>
                <a:gd name="T10" fmla="*/ 139 w 303"/>
                <a:gd name="T11" fmla="*/ 55 h 336"/>
                <a:gd name="T12" fmla="*/ 167 w 303"/>
                <a:gd name="T13" fmla="*/ 39 h 336"/>
                <a:gd name="T14" fmla="*/ 196 w 303"/>
                <a:gd name="T15" fmla="*/ 28 h 336"/>
                <a:gd name="T16" fmla="*/ 227 w 303"/>
                <a:gd name="T17" fmla="*/ 16 h 336"/>
                <a:gd name="T18" fmla="*/ 250 w 303"/>
                <a:gd name="T19" fmla="*/ 4 h 336"/>
                <a:gd name="T20" fmla="*/ 238 w 303"/>
                <a:gd name="T21" fmla="*/ 18 h 336"/>
                <a:gd name="T22" fmla="*/ 204 w 303"/>
                <a:gd name="T23" fmla="*/ 53 h 336"/>
                <a:gd name="T24" fmla="*/ 187 w 303"/>
                <a:gd name="T25" fmla="*/ 62 h 336"/>
                <a:gd name="T26" fmla="*/ 176 w 303"/>
                <a:gd name="T27" fmla="*/ 68 h 336"/>
                <a:gd name="T28" fmla="*/ 184 w 303"/>
                <a:gd name="T29" fmla="*/ 70 h 336"/>
                <a:gd name="T30" fmla="*/ 207 w 303"/>
                <a:gd name="T31" fmla="*/ 68 h 336"/>
                <a:gd name="T32" fmla="*/ 233 w 303"/>
                <a:gd name="T33" fmla="*/ 70 h 336"/>
                <a:gd name="T34" fmla="*/ 255 w 303"/>
                <a:gd name="T35" fmla="*/ 76 h 336"/>
                <a:gd name="T36" fmla="*/ 278 w 303"/>
                <a:gd name="T37" fmla="*/ 86 h 336"/>
                <a:gd name="T38" fmla="*/ 298 w 303"/>
                <a:gd name="T39" fmla="*/ 97 h 336"/>
                <a:gd name="T40" fmla="*/ 295 w 303"/>
                <a:gd name="T41" fmla="*/ 101 h 336"/>
                <a:gd name="T42" fmla="*/ 272 w 303"/>
                <a:gd name="T43" fmla="*/ 101 h 336"/>
                <a:gd name="T44" fmla="*/ 255 w 303"/>
                <a:gd name="T45" fmla="*/ 105 h 336"/>
                <a:gd name="T46" fmla="*/ 233 w 303"/>
                <a:gd name="T47" fmla="*/ 115 h 336"/>
                <a:gd name="T48" fmla="*/ 207 w 303"/>
                <a:gd name="T49" fmla="*/ 123 h 336"/>
                <a:gd name="T50" fmla="*/ 184 w 303"/>
                <a:gd name="T51" fmla="*/ 125 h 336"/>
                <a:gd name="T52" fmla="*/ 207 w 303"/>
                <a:gd name="T53" fmla="*/ 150 h 336"/>
                <a:gd name="T54" fmla="*/ 238 w 303"/>
                <a:gd name="T55" fmla="*/ 214 h 336"/>
                <a:gd name="T56" fmla="*/ 244 w 303"/>
                <a:gd name="T57" fmla="*/ 231 h 336"/>
                <a:gd name="T58" fmla="*/ 213 w 303"/>
                <a:gd name="T59" fmla="*/ 223 h 336"/>
                <a:gd name="T60" fmla="*/ 173 w 303"/>
                <a:gd name="T61" fmla="*/ 212 h 336"/>
                <a:gd name="T62" fmla="*/ 142 w 303"/>
                <a:gd name="T63" fmla="*/ 187 h 336"/>
                <a:gd name="T64" fmla="*/ 128 w 303"/>
                <a:gd name="T65" fmla="*/ 173 h 336"/>
                <a:gd name="T66" fmla="*/ 128 w 303"/>
                <a:gd name="T67" fmla="*/ 185 h 336"/>
                <a:gd name="T68" fmla="*/ 136 w 303"/>
                <a:gd name="T69" fmla="*/ 225 h 336"/>
                <a:gd name="T70" fmla="*/ 116 w 303"/>
                <a:gd name="T71" fmla="*/ 301 h 336"/>
                <a:gd name="T72" fmla="*/ 102 w 303"/>
                <a:gd name="T73" fmla="*/ 284 h 336"/>
                <a:gd name="T74" fmla="*/ 74 w 303"/>
                <a:gd name="T75" fmla="*/ 210 h 336"/>
                <a:gd name="T76" fmla="*/ 79 w 303"/>
                <a:gd name="T77" fmla="*/ 173 h 336"/>
                <a:gd name="T78" fmla="*/ 74 w 303"/>
                <a:gd name="T79" fmla="*/ 177 h 336"/>
                <a:gd name="T80" fmla="*/ 62 w 303"/>
                <a:gd name="T81" fmla="*/ 202 h 336"/>
                <a:gd name="T82" fmla="*/ 28 w 303"/>
                <a:gd name="T83" fmla="*/ 233 h 336"/>
                <a:gd name="T84" fmla="*/ 11 w 303"/>
                <a:gd name="T85" fmla="*/ 243 h 336"/>
                <a:gd name="T86" fmla="*/ 23 w 303"/>
                <a:gd name="T87" fmla="*/ 210 h 336"/>
                <a:gd name="T88" fmla="*/ 40 w 303"/>
                <a:gd name="T89" fmla="*/ 165 h 336"/>
                <a:gd name="T90" fmla="*/ 74 w 303"/>
                <a:gd name="T91" fmla="*/ 123 h 336"/>
                <a:gd name="T92" fmla="*/ 82 w 303"/>
                <a:gd name="T93" fmla="*/ 103 h 336"/>
                <a:gd name="T94" fmla="*/ 65 w 303"/>
                <a:gd name="T95" fmla="*/ 78 h 336"/>
                <a:gd name="T96" fmla="*/ 57 w 303"/>
                <a:gd name="T97" fmla="*/ 59 h 336"/>
                <a:gd name="T98" fmla="*/ 45 w 303"/>
                <a:gd name="T99" fmla="*/ 47 h 336"/>
                <a:gd name="T100" fmla="*/ 45 w 303"/>
                <a:gd name="T101" fmla="*/ 41 h 3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3"/>
                <a:gd name="T154" fmla="*/ 0 h 336"/>
                <a:gd name="T155" fmla="*/ 303 w 303"/>
                <a:gd name="T156" fmla="*/ 336 h 3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3" h="336">
                  <a:moveTo>
                    <a:pt x="45" y="41"/>
                  </a:moveTo>
                  <a:lnTo>
                    <a:pt x="51" y="45"/>
                  </a:lnTo>
                  <a:lnTo>
                    <a:pt x="54" y="51"/>
                  </a:lnTo>
                  <a:lnTo>
                    <a:pt x="59" y="57"/>
                  </a:lnTo>
                  <a:lnTo>
                    <a:pt x="62" y="64"/>
                  </a:lnTo>
                  <a:lnTo>
                    <a:pt x="65" y="72"/>
                  </a:lnTo>
                  <a:lnTo>
                    <a:pt x="74" y="84"/>
                  </a:lnTo>
                  <a:lnTo>
                    <a:pt x="82" y="95"/>
                  </a:lnTo>
                  <a:lnTo>
                    <a:pt x="93" y="99"/>
                  </a:lnTo>
                  <a:lnTo>
                    <a:pt x="105" y="88"/>
                  </a:lnTo>
                  <a:lnTo>
                    <a:pt x="119" y="72"/>
                  </a:lnTo>
                  <a:lnTo>
                    <a:pt x="139" y="55"/>
                  </a:lnTo>
                  <a:lnTo>
                    <a:pt x="159" y="43"/>
                  </a:lnTo>
                  <a:lnTo>
                    <a:pt x="167" y="39"/>
                  </a:lnTo>
                  <a:lnTo>
                    <a:pt x="179" y="35"/>
                  </a:lnTo>
                  <a:lnTo>
                    <a:pt x="196" y="28"/>
                  </a:lnTo>
                  <a:lnTo>
                    <a:pt x="210" y="22"/>
                  </a:lnTo>
                  <a:lnTo>
                    <a:pt x="227" y="16"/>
                  </a:lnTo>
                  <a:lnTo>
                    <a:pt x="238" y="10"/>
                  </a:lnTo>
                  <a:lnTo>
                    <a:pt x="250" y="4"/>
                  </a:lnTo>
                  <a:lnTo>
                    <a:pt x="255" y="0"/>
                  </a:lnTo>
                  <a:lnTo>
                    <a:pt x="238" y="18"/>
                  </a:lnTo>
                  <a:lnTo>
                    <a:pt x="218" y="37"/>
                  </a:lnTo>
                  <a:lnTo>
                    <a:pt x="204" y="53"/>
                  </a:lnTo>
                  <a:lnTo>
                    <a:pt x="193" y="59"/>
                  </a:lnTo>
                  <a:lnTo>
                    <a:pt x="187" y="62"/>
                  </a:lnTo>
                  <a:lnTo>
                    <a:pt x="181" y="66"/>
                  </a:lnTo>
                  <a:lnTo>
                    <a:pt x="176" y="68"/>
                  </a:lnTo>
                  <a:lnTo>
                    <a:pt x="173" y="72"/>
                  </a:lnTo>
                  <a:lnTo>
                    <a:pt x="184" y="70"/>
                  </a:lnTo>
                  <a:lnTo>
                    <a:pt x="196" y="70"/>
                  </a:lnTo>
                  <a:lnTo>
                    <a:pt x="207" y="68"/>
                  </a:lnTo>
                  <a:lnTo>
                    <a:pt x="221" y="68"/>
                  </a:lnTo>
                  <a:lnTo>
                    <a:pt x="233" y="70"/>
                  </a:lnTo>
                  <a:lnTo>
                    <a:pt x="244" y="72"/>
                  </a:lnTo>
                  <a:lnTo>
                    <a:pt x="255" y="76"/>
                  </a:lnTo>
                  <a:lnTo>
                    <a:pt x="267" y="84"/>
                  </a:lnTo>
                  <a:lnTo>
                    <a:pt x="278" y="86"/>
                  </a:lnTo>
                  <a:lnTo>
                    <a:pt x="289" y="90"/>
                  </a:lnTo>
                  <a:lnTo>
                    <a:pt x="298" y="97"/>
                  </a:lnTo>
                  <a:lnTo>
                    <a:pt x="303" y="103"/>
                  </a:lnTo>
                  <a:lnTo>
                    <a:pt x="295" y="101"/>
                  </a:lnTo>
                  <a:lnTo>
                    <a:pt x="284" y="99"/>
                  </a:lnTo>
                  <a:lnTo>
                    <a:pt x="272" y="101"/>
                  </a:lnTo>
                  <a:lnTo>
                    <a:pt x="261" y="103"/>
                  </a:lnTo>
                  <a:lnTo>
                    <a:pt x="255" y="105"/>
                  </a:lnTo>
                  <a:lnTo>
                    <a:pt x="244" y="111"/>
                  </a:lnTo>
                  <a:lnTo>
                    <a:pt x="233" y="115"/>
                  </a:lnTo>
                  <a:lnTo>
                    <a:pt x="218" y="119"/>
                  </a:lnTo>
                  <a:lnTo>
                    <a:pt x="207" y="123"/>
                  </a:lnTo>
                  <a:lnTo>
                    <a:pt x="196" y="125"/>
                  </a:lnTo>
                  <a:lnTo>
                    <a:pt x="184" y="125"/>
                  </a:lnTo>
                  <a:lnTo>
                    <a:pt x="176" y="123"/>
                  </a:lnTo>
                  <a:lnTo>
                    <a:pt x="207" y="150"/>
                  </a:lnTo>
                  <a:lnTo>
                    <a:pt x="227" y="181"/>
                  </a:lnTo>
                  <a:lnTo>
                    <a:pt x="238" y="214"/>
                  </a:lnTo>
                  <a:lnTo>
                    <a:pt x="255" y="235"/>
                  </a:lnTo>
                  <a:lnTo>
                    <a:pt x="244" y="231"/>
                  </a:lnTo>
                  <a:lnTo>
                    <a:pt x="230" y="227"/>
                  </a:lnTo>
                  <a:lnTo>
                    <a:pt x="213" y="223"/>
                  </a:lnTo>
                  <a:lnTo>
                    <a:pt x="193" y="218"/>
                  </a:lnTo>
                  <a:lnTo>
                    <a:pt x="173" y="212"/>
                  </a:lnTo>
                  <a:lnTo>
                    <a:pt x="156" y="204"/>
                  </a:lnTo>
                  <a:lnTo>
                    <a:pt x="142" y="187"/>
                  </a:lnTo>
                  <a:lnTo>
                    <a:pt x="130" y="167"/>
                  </a:lnTo>
                  <a:lnTo>
                    <a:pt x="128" y="173"/>
                  </a:lnTo>
                  <a:lnTo>
                    <a:pt x="128" y="179"/>
                  </a:lnTo>
                  <a:lnTo>
                    <a:pt x="128" y="185"/>
                  </a:lnTo>
                  <a:lnTo>
                    <a:pt x="133" y="194"/>
                  </a:lnTo>
                  <a:lnTo>
                    <a:pt x="136" y="225"/>
                  </a:lnTo>
                  <a:lnTo>
                    <a:pt x="128" y="262"/>
                  </a:lnTo>
                  <a:lnTo>
                    <a:pt x="116" y="301"/>
                  </a:lnTo>
                  <a:lnTo>
                    <a:pt x="110" y="336"/>
                  </a:lnTo>
                  <a:lnTo>
                    <a:pt x="102" y="284"/>
                  </a:lnTo>
                  <a:lnTo>
                    <a:pt x="85" y="243"/>
                  </a:lnTo>
                  <a:lnTo>
                    <a:pt x="74" y="210"/>
                  </a:lnTo>
                  <a:lnTo>
                    <a:pt x="79" y="177"/>
                  </a:lnTo>
                  <a:lnTo>
                    <a:pt x="79" y="173"/>
                  </a:lnTo>
                  <a:lnTo>
                    <a:pt x="76" y="173"/>
                  </a:lnTo>
                  <a:lnTo>
                    <a:pt x="74" y="177"/>
                  </a:lnTo>
                  <a:lnTo>
                    <a:pt x="71" y="183"/>
                  </a:lnTo>
                  <a:lnTo>
                    <a:pt x="62" y="202"/>
                  </a:lnTo>
                  <a:lnTo>
                    <a:pt x="48" y="216"/>
                  </a:lnTo>
                  <a:lnTo>
                    <a:pt x="28" y="233"/>
                  </a:lnTo>
                  <a:lnTo>
                    <a:pt x="0" y="260"/>
                  </a:lnTo>
                  <a:lnTo>
                    <a:pt x="11" y="243"/>
                  </a:lnTo>
                  <a:lnTo>
                    <a:pt x="20" y="227"/>
                  </a:lnTo>
                  <a:lnTo>
                    <a:pt x="23" y="210"/>
                  </a:lnTo>
                  <a:lnTo>
                    <a:pt x="28" y="189"/>
                  </a:lnTo>
                  <a:lnTo>
                    <a:pt x="40" y="165"/>
                  </a:lnTo>
                  <a:lnTo>
                    <a:pt x="54" y="142"/>
                  </a:lnTo>
                  <a:lnTo>
                    <a:pt x="74" y="123"/>
                  </a:lnTo>
                  <a:lnTo>
                    <a:pt x="88" y="111"/>
                  </a:lnTo>
                  <a:lnTo>
                    <a:pt x="82" y="103"/>
                  </a:lnTo>
                  <a:lnTo>
                    <a:pt x="74" y="90"/>
                  </a:lnTo>
                  <a:lnTo>
                    <a:pt x="65" y="78"/>
                  </a:lnTo>
                  <a:lnTo>
                    <a:pt x="59" y="68"/>
                  </a:lnTo>
                  <a:lnTo>
                    <a:pt x="57" y="59"/>
                  </a:lnTo>
                  <a:lnTo>
                    <a:pt x="51" y="53"/>
                  </a:lnTo>
                  <a:lnTo>
                    <a:pt x="45" y="47"/>
                  </a:lnTo>
                  <a:lnTo>
                    <a:pt x="42" y="45"/>
                  </a:lnTo>
                  <a:lnTo>
                    <a:pt x="45" y="4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7" name="Freeform 50"/>
            <p:cNvSpPr>
              <a:spLocks/>
            </p:cNvSpPr>
            <p:nvPr/>
          </p:nvSpPr>
          <p:spPr bwMode="auto">
            <a:xfrm>
              <a:off x="2612" y="1549"/>
              <a:ext cx="173" cy="128"/>
            </a:xfrm>
            <a:custGeom>
              <a:avLst/>
              <a:gdLst>
                <a:gd name="T0" fmla="*/ 159 w 173"/>
                <a:gd name="T1" fmla="*/ 116 h 128"/>
                <a:gd name="T2" fmla="*/ 111 w 173"/>
                <a:gd name="T3" fmla="*/ 93 h 128"/>
                <a:gd name="T4" fmla="*/ 71 w 173"/>
                <a:gd name="T5" fmla="*/ 97 h 128"/>
                <a:gd name="T6" fmla="*/ 37 w 173"/>
                <a:gd name="T7" fmla="*/ 112 h 128"/>
                <a:gd name="T8" fmla="*/ 23 w 173"/>
                <a:gd name="T9" fmla="*/ 118 h 128"/>
                <a:gd name="T10" fmla="*/ 14 w 173"/>
                <a:gd name="T11" fmla="*/ 114 h 128"/>
                <a:gd name="T12" fmla="*/ 11 w 173"/>
                <a:gd name="T13" fmla="*/ 110 h 128"/>
                <a:gd name="T14" fmla="*/ 6 w 173"/>
                <a:gd name="T15" fmla="*/ 108 h 128"/>
                <a:gd name="T16" fmla="*/ 6 w 173"/>
                <a:gd name="T17" fmla="*/ 103 h 128"/>
                <a:gd name="T18" fmla="*/ 6 w 173"/>
                <a:gd name="T19" fmla="*/ 99 h 128"/>
                <a:gd name="T20" fmla="*/ 6 w 173"/>
                <a:gd name="T21" fmla="*/ 95 h 128"/>
                <a:gd name="T22" fmla="*/ 0 w 173"/>
                <a:gd name="T23" fmla="*/ 91 h 128"/>
                <a:gd name="T24" fmla="*/ 0 w 173"/>
                <a:gd name="T25" fmla="*/ 85 h 128"/>
                <a:gd name="T26" fmla="*/ 3 w 173"/>
                <a:gd name="T27" fmla="*/ 79 h 128"/>
                <a:gd name="T28" fmla="*/ 0 w 173"/>
                <a:gd name="T29" fmla="*/ 70 h 128"/>
                <a:gd name="T30" fmla="*/ 0 w 173"/>
                <a:gd name="T31" fmla="*/ 56 h 128"/>
                <a:gd name="T32" fmla="*/ 3 w 173"/>
                <a:gd name="T33" fmla="*/ 50 h 128"/>
                <a:gd name="T34" fmla="*/ 6 w 173"/>
                <a:gd name="T35" fmla="*/ 50 h 128"/>
                <a:gd name="T36" fmla="*/ 6 w 173"/>
                <a:gd name="T37" fmla="*/ 48 h 128"/>
                <a:gd name="T38" fmla="*/ 3 w 173"/>
                <a:gd name="T39" fmla="*/ 39 h 128"/>
                <a:gd name="T40" fmla="*/ 6 w 173"/>
                <a:gd name="T41" fmla="*/ 35 h 128"/>
                <a:gd name="T42" fmla="*/ 11 w 173"/>
                <a:gd name="T43" fmla="*/ 35 h 128"/>
                <a:gd name="T44" fmla="*/ 11 w 173"/>
                <a:gd name="T45" fmla="*/ 31 h 128"/>
                <a:gd name="T46" fmla="*/ 11 w 173"/>
                <a:gd name="T47" fmla="*/ 25 h 128"/>
                <a:gd name="T48" fmla="*/ 14 w 173"/>
                <a:gd name="T49" fmla="*/ 23 h 128"/>
                <a:gd name="T50" fmla="*/ 23 w 173"/>
                <a:gd name="T51" fmla="*/ 23 h 128"/>
                <a:gd name="T52" fmla="*/ 25 w 173"/>
                <a:gd name="T53" fmla="*/ 21 h 128"/>
                <a:gd name="T54" fmla="*/ 28 w 173"/>
                <a:gd name="T55" fmla="*/ 17 h 128"/>
                <a:gd name="T56" fmla="*/ 28 w 173"/>
                <a:gd name="T57" fmla="*/ 15 h 128"/>
                <a:gd name="T58" fmla="*/ 31 w 173"/>
                <a:gd name="T59" fmla="*/ 13 h 128"/>
                <a:gd name="T60" fmla="*/ 34 w 173"/>
                <a:gd name="T61" fmla="*/ 13 h 128"/>
                <a:gd name="T62" fmla="*/ 37 w 173"/>
                <a:gd name="T63" fmla="*/ 6 h 128"/>
                <a:gd name="T64" fmla="*/ 40 w 173"/>
                <a:gd name="T65" fmla="*/ 4 h 128"/>
                <a:gd name="T66" fmla="*/ 45 w 173"/>
                <a:gd name="T67" fmla="*/ 9 h 128"/>
                <a:gd name="T68" fmla="*/ 51 w 173"/>
                <a:gd name="T69" fmla="*/ 6 h 128"/>
                <a:gd name="T70" fmla="*/ 57 w 173"/>
                <a:gd name="T71" fmla="*/ 2 h 128"/>
                <a:gd name="T72" fmla="*/ 62 w 173"/>
                <a:gd name="T73" fmla="*/ 0 h 128"/>
                <a:gd name="T74" fmla="*/ 71 w 173"/>
                <a:gd name="T75" fmla="*/ 4 h 128"/>
                <a:gd name="T76" fmla="*/ 82 w 173"/>
                <a:gd name="T77" fmla="*/ 21 h 128"/>
                <a:gd name="T78" fmla="*/ 88 w 173"/>
                <a:gd name="T79" fmla="*/ 68 h 128"/>
                <a:gd name="T80" fmla="*/ 122 w 173"/>
                <a:gd name="T81" fmla="*/ 91 h 128"/>
                <a:gd name="T82" fmla="*/ 156 w 173"/>
                <a:gd name="T83" fmla="*/ 110 h 128"/>
                <a:gd name="T84" fmla="*/ 173 w 173"/>
                <a:gd name="T85" fmla="*/ 128 h 1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3"/>
                <a:gd name="T130" fmla="*/ 0 h 128"/>
                <a:gd name="T131" fmla="*/ 173 w 173"/>
                <a:gd name="T132" fmla="*/ 128 h 1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3" h="128">
                  <a:moveTo>
                    <a:pt x="173" y="128"/>
                  </a:moveTo>
                  <a:lnTo>
                    <a:pt x="159" y="116"/>
                  </a:lnTo>
                  <a:lnTo>
                    <a:pt x="136" y="103"/>
                  </a:lnTo>
                  <a:lnTo>
                    <a:pt x="111" y="93"/>
                  </a:lnTo>
                  <a:lnTo>
                    <a:pt x="91" y="91"/>
                  </a:lnTo>
                  <a:lnTo>
                    <a:pt x="71" y="97"/>
                  </a:lnTo>
                  <a:lnTo>
                    <a:pt x="51" y="103"/>
                  </a:lnTo>
                  <a:lnTo>
                    <a:pt x="37" y="112"/>
                  </a:lnTo>
                  <a:lnTo>
                    <a:pt x="28" y="116"/>
                  </a:lnTo>
                  <a:lnTo>
                    <a:pt x="23" y="118"/>
                  </a:lnTo>
                  <a:lnTo>
                    <a:pt x="17" y="116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1" y="110"/>
                  </a:lnTo>
                  <a:lnTo>
                    <a:pt x="8" y="108"/>
                  </a:lnTo>
                  <a:lnTo>
                    <a:pt x="6" y="108"/>
                  </a:lnTo>
                  <a:lnTo>
                    <a:pt x="6" y="106"/>
                  </a:lnTo>
                  <a:lnTo>
                    <a:pt x="6" y="103"/>
                  </a:lnTo>
                  <a:lnTo>
                    <a:pt x="6" y="101"/>
                  </a:lnTo>
                  <a:lnTo>
                    <a:pt x="6" y="99"/>
                  </a:lnTo>
                  <a:lnTo>
                    <a:pt x="6" y="97"/>
                  </a:lnTo>
                  <a:lnTo>
                    <a:pt x="6" y="95"/>
                  </a:lnTo>
                  <a:lnTo>
                    <a:pt x="3" y="93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3" y="81"/>
                  </a:lnTo>
                  <a:lnTo>
                    <a:pt x="3" y="79"/>
                  </a:lnTo>
                  <a:lnTo>
                    <a:pt x="3" y="75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3" y="44"/>
                  </a:lnTo>
                  <a:lnTo>
                    <a:pt x="3" y="39"/>
                  </a:lnTo>
                  <a:lnTo>
                    <a:pt x="3" y="37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4" y="23"/>
                  </a:lnTo>
                  <a:lnTo>
                    <a:pt x="20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31" y="13"/>
                  </a:lnTo>
                  <a:lnTo>
                    <a:pt x="34" y="13"/>
                  </a:lnTo>
                  <a:lnTo>
                    <a:pt x="37" y="9"/>
                  </a:lnTo>
                  <a:lnTo>
                    <a:pt x="37" y="6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43" y="6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51" y="6"/>
                  </a:lnTo>
                  <a:lnTo>
                    <a:pt x="54" y="4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5" y="2"/>
                  </a:lnTo>
                  <a:lnTo>
                    <a:pt x="71" y="4"/>
                  </a:lnTo>
                  <a:lnTo>
                    <a:pt x="74" y="6"/>
                  </a:lnTo>
                  <a:lnTo>
                    <a:pt x="82" y="21"/>
                  </a:lnTo>
                  <a:lnTo>
                    <a:pt x="85" y="44"/>
                  </a:lnTo>
                  <a:lnTo>
                    <a:pt x="88" y="68"/>
                  </a:lnTo>
                  <a:lnTo>
                    <a:pt x="99" y="83"/>
                  </a:lnTo>
                  <a:lnTo>
                    <a:pt x="122" y="91"/>
                  </a:lnTo>
                  <a:lnTo>
                    <a:pt x="142" y="99"/>
                  </a:lnTo>
                  <a:lnTo>
                    <a:pt x="156" y="110"/>
                  </a:lnTo>
                  <a:lnTo>
                    <a:pt x="167" y="118"/>
                  </a:lnTo>
                  <a:lnTo>
                    <a:pt x="173" y="12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8" name="Freeform 51"/>
            <p:cNvSpPr>
              <a:spLocks/>
            </p:cNvSpPr>
            <p:nvPr/>
          </p:nvSpPr>
          <p:spPr bwMode="auto">
            <a:xfrm>
              <a:off x="3546" y="1822"/>
              <a:ext cx="301" cy="119"/>
            </a:xfrm>
            <a:custGeom>
              <a:avLst/>
              <a:gdLst>
                <a:gd name="T0" fmla="*/ 249 w 301"/>
                <a:gd name="T1" fmla="*/ 78 h 119"/>
                <a:gd name="T2" fmla="*/ 224 w 301"/>
                <a:gd name="T3" fmla="*/ 72 h 119"/>
                <a:gd name="T4" fmla="*/ 230 w 301"/>
                <a:gd name="T5" fmla="*/ 66 h 119"/>
                <a:gd name="T6" fmla="*/ 269 w 301"/>
                <a:gd name="T7" fmla="*/ 53 h 119"/>
                <a:gd name="T8" fmla="*/ 281 w 301"/>
                <a:gd name="T9" fmla="*/ 45 h 119"/>
                <a:gd name="T10" fmla="*/ 295 w 301"/>
                <a:gd name="T11" fmla="*/ 37 h 119"/>
                <a:gd name="T12" fmla="*/ 289 w 301"/>
                <a:gd name="T13" fmla="*/ 31 h 119"/>
                <a:gd name="T14" fmla="*/ 278 w 301"/>
                <a:gd name="T15" fmla="*/ 20 h 119"/>
                <a:gd name="T16" fmla="*/ 269 w 301"/>
                <a:gd name="T17" fmla="*/ 16 h 119"/>
                <a:gd name="T18" fmla="*/ 247 w 301"/>
                <a:gd name="T19" fmla="*/ 25 h 119"/>
                <a:gd name="T20" fmla="*/ 230 w 301"/>
                <a:gd name="T21" fmla="*/ 25 h 119"/>
                <a:gd name="T22" fmla="*/ 221 w 301"/>
                <a:gd name="T23" fmla="*/ 14 h 119"/>
                <a:gd name="T24" fmla="*/ 201 w 301"/>
                <a:gd name="T25" fmla="*/ 8 h 119"/>
                <a:gd name="T26" fmla="*/ 179 w 301"/>
                <a:gd name="T27" fmla="*/ 2 h 119"/>
                <a:gd name="T28" fmla="*/ 164 w 301"/>
                <a:gd name="T29" fmla="*/ 8 h 119"/>
                <a:gd name="T30" fmla="*/ 156 w 301"/>
                <a:gd name="T31" fmla="*/ 25 h 119"/>
                <a:gd name="T32" fmla="*/ 139 w 301"/>
                <a:gd name="T33" fmla="*/ 29 h 119"/>
                <a:gd name="T34" fmla="*/ 102 w 301"/>
                <a:gd name="T35" fmla="*/ 25 h 119"/>
                <a:gd name="T36" fmla="*/ 82 w 301"/>
                <a:gd name="T37" fmla="*/ 22 h 119"/>
                <a:gd name="T38" fmla="*/ 65 w 301"/>
                <a:gd name="T39" fmla="*/ 27 h 119"/>
                <a:gd name="T40" fmla="*/ 39 w 301"/>
                <a:gd name="T41" fmla="*/ 29 h 119"/>
                <a:gd name="T42" fmla="*/ 11 w 301"/>
                <a:gd name="T43" fmla="*/ 27 h 119"/>
                <a:gd name="T44" fmla="*/ 17 w 301"/>
                <a:gd name="T45" fmla="*/ 35 h 119"/>
                <a:gd name="T46" fmla="*/ 37 w 301"/>
                <a:gd name="T47" fmla="*/ 51 h 119"/>
                <a:gd name="T48" fmla="*/ 45 w 301"/>
                <a:gd name="T49" fmla="*/ 62 h 119"/>
                <a:gd name="T50" fmla="*/ 85 w 301"/>
                <a:gd name="T51" fmla="*/ 66 h 119"/>
                <a:gd name="T52" fmla="*/ 91 w 301"/>
                <a:gd name="T53" fmla="*/ 70 h 119"/>
                <a:gd name="T54" fmla="*/ 65 w 301"/>
                <a:gd name="T55" fmla="*/ 74 h 119"/>
                <a:gd name="T56" fmla="*/ 54 w 301"/>
                <a:gd name="T57" fmla="*/ 78 h 119"/>
                <a:gd name="T58" fmla="*/ 37 w 301"/>
                <a:gd name="T59" fmla="*/ 89 h 119"/>
                <a:gd name="T60" fmla="*/ 48 w 301"/>
                <a:gd name="T61" fmla="*/ 93 h 119"/>
                <a:gd name="T62" fmla="*/ 71 w 301"/>
                <a:gd name="T63" fmla="*/ 97 h 119"/>
                <a:gd name="T64" fmla="*/ 88 w 301"/>
                <a:gd name="T65" fmla="*/ 97 h 119"/>
                <a:gd name="T66" fmla="*/ 113 w 301"/>
                <a:gd name="T67" fmla="*/ 97 h 119"/>
                <a:gd name="T68" fmla="*/ 122 w 301"/>
                <a:gd name="T69" fmla="*/ 103 h 119"/>
                <a:gd name="T70" fmla="*/ 122 w 301"/>
                <a:gd name="T71" fmla="*/ 115 h 119"/>
                <a:gd name="T72" fmla="*/ 133 w 301"/>
                <a:gd name="T73" fmla="*/ 115 h 119"/>
                <a:gd name="T74" fmla="*/ 161 w 301"/>
                <a:gd name="T75" fmla="*/ 107 h 119"/>
                <a:gd name="T76" fmla="*/ 176 w 301"/>
                <a:gd name="T77" fmla="*/ 105 h 119"/>
                <a:gd name="T78" fmla="*/ 179 w 301"/>
                <a:gd name="T79" fmla="*/ 109 h 119"/>
                <a:gd name="T80" fmla="*/ 190 w 301"/>
                <a:gd name="T81" fmla="*/ 105 h 119"/>
                <a:gd name="T82" fmla="*/ 204 w 301"/>
                <a:gd name="T83" fmla="*/ 84 h 119"/>
                <a:gd name="T84" fmla="*/ 215 w 301"/>
                <a:gd name="T85" fmla="*/ 76 h 119"/>
                <a:gd name="T86" fmla="*/ 244 w 301"/>
                <a:gd name="T87" fmla="*/ 80 h 119"/>
                <a:gd name="T88" fmla="*/ 261 w 301"/>
                <a:gd name="T89" fmla="*/ 80 h 1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1"/>
                <a:gd name="T136" fmla="*/ 0 h 119"/>
                <a:gd name="T137" fmla="*/ 301 w 301"/>
                <a:gd name="T138" fmla="*/ 119 h 1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1" h="119">
                  <a:moveTo>
                    <a:pt x="261" y="80"/>
                  </a:moveTo>
                  <a:lnTo>
                    <a:pt x="249" y="78"/>
                  </a:lnTo>
                  <a:lnTo>
                    <a:pt x="235" y="74"/>
                  </a:lnTo>
                  <a:lnTo>
                    <a:pt x="224" y="72"/>
                  </a:lnTo>
                  <a:lnTo>
                    <a:pt x="218" y="70"/>
                  </a:lnTo>
                  <a:lnTo>
                    <a:pt x="230" y="66"/>
                  </a:lnTo>
                  <a:lnTo>
                    <a:pt x="249" y="60"/>
                  </a:lnTo>
                  <a:lnTo>
                    <a:pt x="269" y="53"/>
                  </a:lnTo>
                  <a:lnTo>
                    <a:pt x="284" y="49"/>
                  </a:lnTo>
                  <a:lnTo>
                    <a:pt x="281" y="45"/>
                  </a:lnTo>
                  <a:lnTo>
                    <a:pt x="286" y="41"/>
                  </a:lnTo>
                  <a:lnTo>
                    <a:pt x="295" y="37"/>
                  </a:lnTo>
                  <a:lnTo>
                    <a:pt x="301" y="33"/>
                  </a:lnTo>
                  <a:lnTo>
                    <a:pt x="289" y="31"/>
                  </a:lnTo>
                  <a:lnTo>
                    <a:pt x="281" y="27"/>
                  </a:lnTo>
                  <a:lnTo>
                    <a:pt x="278" y="20"/>
                  </a:lnTo>
                  <a:lnTo>
                    <a:pt x="278" y="14"/>
                  </a:lnTo>
                  <a:lnTo>
                    <a:pt x="269" y="16"/>
                  </a:lnTo>
                  <a:lnTo>
                    <a:pt x="258" y="20"/>
                  </a:lnTo>
                  <a:lnTo>
                    <a:pt x="247" y="25"/>
                  </a:lnTo>
                  <a:lnTo>
                    <a:pt x="238" y="27"/>
                  </a:lnTo>
                  <a:lnTo>
                    <a:pt x="230" y="25"/>
                  </a:lnTo>
                  <a:lnTo>
                    <a:pt x="227" y="20"/>
                  </a:lnTo>
                  <a:lnTo>
                    <a:pt x="221" y="14"/>
                  </a:lnTo>
                  <a:lnTo>
                    <a:pt x="213" y="10"/>
                  </a:lnTo>
                  <a:lnTo>
                    <a:pt x="201" y="8"/>
                  </a:lnTo>
                  <a:lnTo>
                    <a:pt x="190" y="4"/>
                  </a:lnTo>
                  <a:lnTo>
                    <a:pt x="179" y="2"/>
                  </a:lnTo>
                  <a:lnTo>
                    <a:pt x="170" y="0"/>
                  </a:lnTo>
                  <a:lnTo>
                    <a:pt x="164" y="8"/>
                  </a:lnTo>
                  <a:lnTo>
                    <a:pt x="159" y="16"/>
                  </a:lnTo>
                  <a:lnTo>
                    <a:pt x="156" y="25"/>
                  </a:lnTo>
                  <a:lnTo>
                    <a:pt x="150" y="29"/>
                  </a:lnTo>
                  <a:lnTo>
                    <a:pt x="139" y="29"/>
                  </a:lnTo>
                  <a:lnTo>
                    <a:pt x="122" y="27"/>
                  </a:lnTo>
                  <a:lnTo>
                    <a:pt x="102" y="25"/>
                  </a:lnTo>
                  <a:lnTo>
                    <a:pt x="88" y="20"/>
                  </a:lnTo>
                  <a:lnTo>
                    <a:pt x="82" y="22"/>
                  </a:lnTo>
                  <a:lnTo>
                    <a:pt x="73" y="25"/>
                  </a:lnTo>
                  <a:lnTo>
                    <a:pt x="65" y="27"/>
                  </a:lnTo>
                  <a:lnTo>
                    <a:pt x="54" y="27"/>
                  </a:lnTo>
                  <a:lnTo>
                    <a:pt x="39" y="29"/>
                  </a:lnTo>
                  <a:lnTo>
                    <a:pt x="25" y="29"/>
                  </a:lnTo>
                  <a:lnTo>
                    <a:pt x="11" y="27"/>
                  </a:lnTo>
                  <a:lnTo>
                    <a:pt x="0" y="27"/>
                  </a:lnTo>
                  <a:lnTo>
                    <a:pt x="17" y="35"/>
                  </a:lnTo>
                  <a:lnTo>
                    <a:pt x="31" y="45"/>
                  </a:lnTo>
                  <a:lnTo>
                    <a:pt x="37" y="51"/>
                  </a:lnTo>
                  <a:lnTo>
                    <a:pt x="28" y="58"/>
                  </a:lnTo>
                  <a:lnTo>
                    <a:pt x="45" y="62"/>
                  </a:lnTo>
                  <a:lnTo>
                    <a:pt x="68" y="64"/>
                  </a:lnTo>
                  <a:lnTo>
                    <a:pt x="85" y="66"/>
                  </a:lnTo>
                  <a:lnTo>
                    <a:pt x="96" y="68"/>
                  </a:lnTo>
                  <a:lnTo>
                    <a:pt x="91" y="70"/>
                  </a:lnTo>
                  <a:lnTo>
                    <a:pt x="79" y="74"/>
                  </a:lnTo>
                  <a:lnTo>
                    <a:pt x="65" y="74"/>
                  </a:lnTo>
                  <a:lnTo>
                    <a:pt x="54" y="74"/>
                  </a:lnTo>
                  <a:lnTo>
                    <a:pt x="54" y="78"/>
                  </a:lnTo>
                  <a:lnTo>
                    <a:pt x="48" y="84"/>
                  </a:lnTo>
                  <a:lnTo>
                    <a:pt x="37" y="89"/>
                  </a:lnTo>
                  <a:lnTo>
                    <a:pt x="25" y="91"/>
                  </a:lnTo>
                  <a:lnTo>
                    <a:pt x="48" y="93"/>
                  </a:lnTo>
                  <a:lnTo>
                    <a:pt x="62" y="95"/>
                  </a:lnTo>
                  <a:lnTo>
                    <a:pt x="71" y="97"/>
                  </a:lnTo>
                  <a:lnTo>
                    <a:pt x="71" y="99"/>
                  </a:lnTo>
                  <a:lnTo>
                    <a:pt x="88" y="97"/>
                  </a:lnTo>
                  <a:lnTo>
                    <a:pt x="102" y="97"/>
                  </a:lnTo>
                  <a:lnTo>
                    <a:pt x="113" y="97"/>
                  </a:lnTo>
                  <a:lnTo>
                    <a:pt x="119" y="99"/>
                  </a:lnTo>
                  <a:lnTo>
                    <a:pt x="122" y="103"/>
                  </a:lnTo>
                  <a:lnTo>
                    <a:pt x="125" y="109"/>
                  </a:lnTo>
                  <a:lnTo>
                    <a:pt x="122" y="115"/>
                  </a:lnTo>
                  <a:lnTo>
                    <a:pt x="119" y="119"/>
                  </a:lnTo>
                  <a:lnTo>
                    <a:pt x="133" y="115"/>
                  </a:lnTo>
                  <a:lnTo>
                    <a:pt x="150" y="109"/>
                  </a:lnTo>
                  <a:lnTo>
                    <a:pt x="161" y="107"/>
                  </a:lnTo>
                  <a:lnTo>
                    <a:pt x="170" y="105"/>
                  </a:lnTo>
                  <a:lnTo>
                    <a:pt x="176" y="105"/>
                  </a:lnTo>
                  <a:lnTo>
                    <a:pt x="179" y="107"/>
                  </a:lnTo>
                  <a:lnTo>
                    <a:pt x="179" y="109"/>
                  </a:lnTo>
                  <a:lnTo>
                    <a:pt x="181" y="111"/>
                  </a:lnTo>
                  <a:lnTo>
                    <a:pt x="190" y="105"/>
                  </a:lnTo>
                  <a:lnTo>
                    <a:pt x="198" y="95"/>
                  </a:lnTo>
                  <a:lnTo>
                    <a:pt x="204" y="84"/>
                  </a:lnTo>
                  <a:lnTo>
                    <a:pt x="207" y="76"/>
                  </a:lnTo>
                  <a:lnTo>
                    <a:pt x="215" y="76"/>
                  </a:lnTo>
                  <a:lnTo>
                    <a:pt x="230" y="78"/>
                  </a:lnTo>
                  <a:lnTo>
                    <a:pt x="244" y="80"/>
                  </a:lnTo>
                  <a:lnTo>
                    <a:pt x="252" y="82"/>
                  </a:lnTo>
                  <a:lnTo>
                    <a:pt x="261" y="8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9" name="Freeform 52"/>
            <p:cNvSpPr>
              <a:spLocks/>
            </p:cNvSpPr>
            <p:nvPr/>
          </p:nvSpPr>
          <p:spPr bwMode="auto">
            <a:xfrm>
              <a:off x="4284" y="1314"/>
              <a:ext cx="147" cy="268"/>
            </a:xfrm>
            <a:custGeom>
              <a:avLst/>
              <a:gdLst>
                <a:gd name="T0" fmla="*/ 42 w 147"/>
                <a:gd name="T1" fmla="*/ 27 h 268"/>
                <a:gd name="T2" fmla="*/ 54 w 147"/>
                <a:gd name="T3" fmla="*/ 97 h 268"/>
                <a:gd name="T4" fmla="*/ 88 w 147"/>
                <a:gd name="T5" fmla="*/ 126 h 268"/>
                <a:gd name="T6" fmla="*/ 127 w 147"/>
                <a:gd name="T7" fmla="*/ 134 h 268"/>
                <a:gd name="T8" fmla="*/ 144 w 147"/>
                <a:gd name="T9" fmla="*/ 138 h 268"/>
                <a:gd name="T10" fmla="*/ 147 w 147"/>
                <a:gd name="T11" fmla="*/ 149 h 268"/>
                <a:gd name="T12" fmla="*/ 144 w 147"/>
                <a:gd name="T13" fmla="*/ 159 h 268"/>
                <a:gd name="T14" fmla="*/ 144 w 147"/>
                <a:gd name="T15" fmla="*/ 165 h 268"/>
                <a:gd name="T16" fmla="*/ 142 w 147"/>
                <a:gd name="T17" fmla="*/ 171 h 268"/>
                <a:gd name="T18" fmla="*/ 139 w 147"/>
                <a:gd name="T19" fmla="*/ 175 h 268"/>
                <a:gd name="T20" fmla="*/ 136 w 147"/>
                <a:gd name="T21" fmla="*/ 182 h 268"/>
                <a:gd name="T22" fmla="*/ 136 w 147"/>
                <a:gd name="T23" fmla="*/ 190 h 268"/>
                <a:gd name="T24" fmla="*/ 130 w 147"/>
                <a:gd name="T25" fmla="*/ 198 h 268"/>
                <a:gd name="T26" fmla="*/ 122 w 147"/>
                <a:gd name="T27" fmla="*/ 204 h 268"/>
                <a:gd name="T28" fmla="*/ 116 w 147"/>
                <a:gd name="T29" fmla="*/ 215 h 268"/>
                <a:gd name="T30" fmla="*/ 102 w 147"/>
                <a:gd name="T31" fmla="*/ 237 h 268"/>
                <a:gd name="T32" fmla="*/ 93 w 147"/>
                <a:gd name="T33" fmla="*/ 241 h 268"/>
                <a:gd name="T34" fmla="*/ 93 w 147"/>
                <a:gd name="T35" fmla="*/ 237 h 268"/>
                <a:gd name="T36" fmla="*/ 90 w 147"/>
                <a:gd name="T37" fmla="*/ 241 h 268"/>
                <a:gd name="T38" fmla="*/ 85 w 147"/>
                <a:gd name="T39" fmla="*/ 254 h 268"/>
                <a:gd name="T40" fmla="*/ 79 w 147"/>
                <a:gd name="T41" fmla="*/ 256 h 268"/>
                <a:gd name="T42" fmla="*/ 73 w 147"/>
                <a:gd name="T43" fmla="*/ 254 h 268"/>
                <a:gd name="T44" fmla="*/ 68 w 147"/>
                <a:gd name="T45" fmla="*/ 256 h 268"/>
                <a:gd name="T46" fmla="*/ 65 w 147"/>
                <a:gd name="T47" fmla="*/ 262 h 268"/>
                <a:gd name="T48" fmla="*/ 59 w 147"/>
                <a:gd name="T49" fmla="*/ 264 h 268"/>
                <a:gd name="T50" fmla="*/ 54 w 147"/>
                <a:gd name="T51" fmla="*/ 258 h 268"/>
                <a:gd name="T52" fmla="*/ 48 w 147"/>
                <a:gd name="T53" fmla="*/ 258 h 268"/>
                <a:gd name="T54" fmla="*/ 45 w 147"/>
                <a:gd name="T55" fmla="*/ 264 h 268"/>
                <a:gd name="T56" fmla="*/ 39 w 147"/>
                <a:gd name="T57" fmla="*/ 264 h 268"/>
                <a:gd name="T58" fmla="*/ 37 w 147"/>
                <a:gd name="T59" fmla="*/ 262 h 268"/>
                <a:gd name="T60" fmla="*/ 34 w 147"/>
                <a:gd name="T61" fmla="*/ 260 h 268"/>
                <a:gd name="T62" fmla="*/ 28 w 147"/>
                <a:gd name="T63" fmla="*/ 266 h 268"/>
                <a:gd name="T64" fmla="*/ 22 w 147"/>
                <a:gd name="T65" fmla="*/ 266 h 268"/>
                <a:gd name="T66" fmla="*/ 22 w 147"/>
                <a:gd name="T67" fmla="*/ 258 h 268"/>
                <a:gd name="T68" fmla="*/ 17 w 147"/>
                <a:gd name="T69" fmla="*/ 252 h 268"/>
                <a:gd name="T70" fmla="*/ 8 w 147"/>
                <a:gd name="T71" fmla="*/ 256 h 268"/>
                <a:gd name="T72" fmla="*/ 5 w 147"/>
                <a:gd name="T73" fmla="*/ 252 h 268"/>
                <a:gd name="T74" fmla="*/ 2 w 147"/>
                <a:gd name="T75" fmla="*/ 241 h 268"/>
                <a:gd name="T76" fmla="*/ 5 w 147"/>
                <a:gd name="T77" fmla="*/ 211 h 268"/>
                <a:gd name="T78" fmla="*/ 51 w 147"/>
                <a:gd name="T79" fmla="*/ 147 h 268"/>
                <a:gd name="T80" fmla="*/ 45 w 147"/>
                <a:gd name="T81" fmla="*/ 89 h 268"/>
                <a:gd name="T82" fmla="*/ 37 w 147"/>
                <a:gd name="T83" fmla="*/ 35 h 268"/>
                <a:gd name="T84" fmla="*/ 42 w 147"/>
                <a:gd name="T85" fmla="*/ 0 h 2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"/>
                <a:gd name="T130" fmla="*/ 0 h 268"/>
                <a:gd name="T131" fmla="*/ 147 w 147"/>
                <a:gd name="T132" fmla="*/ 268 h 2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" h="268">
                  <a:moveTo>
                    <a:pt x="42" y="0"/>
                  </a:moveTo>
                  <a:lnTo>
                    <a:pt x="42" y="27"/>
                  </a:lnTo>
                  <a:lnTo>
                    <a:pt x="48" y="62"/>
                  </a:lnTo>
                  <a:lnTo>
                    <a:pt x="54" y="97"/>
                  </a:lnTo>
                  <a:lnTo>
                    <a:pt x="68" y="118"/>
                  </a:lnTo>
                  <a:lnTo>
                    <a:pt x="88" y="126"/>
                  </a:lnTo>
                  <a:lnTo>
                    <a:pt x="107" y="130"/>
                  </a:lnTo>
                  <a:lnTo>
                    <a:pt x="127" y="134"/>
                  </a:lnTo>
                  <a:lnTo>
                    <a:pt x="139" y="136"/>
                  </a:lnTo>
                  <a:lnTo>
                    <a:pt x="144" y="138"/>
                  </a:lnTo>
                  <a:lnTo>
                    <a:pt x="147" y="144"/>
                  </a:lnTo>
                  <a:lnTo>
                    <a:pt x="147" y="149"/>
                  </a:lnTo>
                  <a:lnTo>
                    <a:pt x="144" y="155"/>
                  </a:lnTo>
                  <a:lnTo>
                    <a:pt x="144" y="159"/>
                  </a:lnTo>
                  <a:lnTo>
                    <a:pt x="144" y="161"/>
                  </a:lnTo>
                  <a:lnTo>
                    <a:pt x="144" y="165"/>
                  </a:lnTo>
                  <a:lnTo>
                    <a:pt x="144" y="169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39" y="175"/>
                  </a:lnTo>
                  <a:lnTo>
                    <a:pt x="136" y="177"/>
                  </a:lnTo>
                  <a:lnTo>
                    <a:pt x="136" y="182"/>
                  </a:lnTo>
                  <a:lnTo>
                    <a:pt x="136" y="186"/>
                  </a:lnTo>
                  <a:lnTo>
                    <a:pt x="136" y="190"/>
                  </a:lnTo>
                  <a:lnTo>
                    <a:pt x="133" y="194"/>
                  </a:lnTo>
                  <a:lnTo>
                    <a:pt x="130" y="198"/>
                  </a:lnTo>
                  <a:lnTo>
                    <a:pt x="127" y="200"/>
                  </a:lnTo>
                  <a:lnTo>
                    <a:pt x="122" y="204"/>
                  </a:lnTo>
                  <a:lnTo>
                    <a:pt x="119" y="208"/>
                  </a:lnTo>
                  <a:lnTo>
                    <a:pt x="116" y="215"/>
                  </a:lnTo>
                  <a:lnTo>
                    <a:pt x="107" y="227"/>
                  </a:lnTo>
                  <a:lnTo>
                    <a:pt x="102" y="237"/>
                  </a:lnTo>
                  <a:lnTo>
                    <a:pt x="96" y="244"/>
                  </a:lnTo>
                  <a:lnTo>
                    <a:pt x="93" y="241"/>
                  </a:lnTo>
                  <a:lnTo>
                    <a:pt x="93" y="239"/>
                  </a:lnTo>
                  <a:lnTo>
                    <a:pt x="93" y="237"/>
                  </a:lnTo>
                  <a:lnTo>
                    <a:pt x="90" y="235"/>
                  </a:lnTo>
                  <a:lnTo>
                    <a:pt x="90" y="241"/>
                  </a:lnTo>
                  <a:lnTo>
                    <a:pt x="88" y="248"/>
                  </a:lnTo>
                  <a:lnTo>
                    <a:pt x="85" y="254"/>
                  </a:lnTo>
                  <a:lnTo>
                    <a:pt x="82" y="256"/>
                  </a:lnTo>
                  <a:lnTo>
                    <a:pt x="79" y="256"/>
                  </a:lnTo>
                  <a:lnTo>
                    <a:pt x="76" y="254"/>
                  </a:lnTo>
                  <a:lnTo>
                    <a:pt x="73" y="254"/>
                  </a:lnTo>
                  <a:lnTo>
                    <a:pt x="71" y="254"/>
                  </a:lnTo>
                  <a:lnTo>
                    <a:pt x="68" y="256"/>
                  </a:lnTo>
                  <a:lnTo>
                    <a:pt x="68" y="260"/>
                  </a:lnTo>
                  <a:lnTo>
                    <a:pt x="65" y="262"/>
                  </a:lnTo>
                  <a:lnTo>
                    <a:pt x="62" y="264"/>
                  </a:lnTo>
                  <a:lnTo>
                    <a:pt x="59" y="264"/>
                  </a:lnTo>
                  <a:lnTo>
                    <a:pt x="56" y="260"/>
                  </a:lnTo>
                  <a:lnTo>
                    <a:pt x="54" y="258"/>
                  </a:lnTo>
                  <a:lnTo>
                    <a:pt x="51" y="256"/>
                  </a:lnTo>
                  <a:lnTo>
                    <a:pt x="48" y="258"/>
                  </a:lnTo>
                  <a:lnTo>
                    <a:pt x="45" y="260"/>
                  </a:lnTo>
                  <a:lnTo>
                    <a:pt x="45" y="264"/>
                  </a:lnTo>
                  <a:lnTo>
                    <a:pt x="42" y="264"/>
                  </a:lnTo>
                  <a:lnTo>
                    <a:pt x="39" y="264"/>
                  </a:lnTo>
                  <a:lnTo>
                    <a:pt x="37" y="264"/>
                  </a:lnTo>
                  <a:lnTo>
                    <a:pt x="37" y="262"/>
                  </a:lnTo>
                  <a:lnTo>
                    <a:pt x="37" y="260"/>
                  </a:lnTo>
                  <a:lnTo>
                    <a:pt x="34" y="260"/>
                  </a:lnTo>
                  <a:lnTo>
                    <a:pt x="31" y="264"/>
                  </a:lnTo>
                  <a:lnTo>
                    <a:pt x="28" y="266"/>
                  </a:lnTo>
                  <a:lnTo>
                    <a:pt x="25" y="268"/>
                  </a:lnTo>
                  <a:lnTo>
                    <a:pt x="22" y="266"/>
                  </a:lnTo>
                  <a:lnTo>
                    <a:pt x="22" y="262"/>
                  </a:lnTo>
                  <a:lnTo>
                    <a:pt x="22" y="258"/>
                  </a:lnTo>
                  <a:lnTo>
                    <a:pt x="20" y="254"/>
                  </a:lnTo>
                  <a:lnTo>
                    <a:pt x="17" y="252"/>
                  </a:lnTo>
                  <a:lnTo>
                    <a:pt x="11" y="254"/>
                  </a:lnTo>
                  <a:lnTo>
                    <a:pt x="8" y="256"/>
                  </a:lnTo>
                  <a:lnTo>
                    <a:pt x="8" y="254"/>
                  </a:lnTo>
                  <a:lnTo>
                    <a:pt x="5" y="252"/>
                  </a:lnTo>
                  <a:lnTo>
                    <a:pt x="2" y="246"/>
                  </a:lnTo>
                  <a:lnTo>
                    <a:pt x="2" y="241"/>
                  </a:lnTo>
                  <a:lnTo>
                    <a:pt x="0" y="235"/>
                  </a:lnTo>
                  <a:lnTo>
                    <a:pt x="5" y="211"/>
                  </a:lnTo>
                  <a:lnTo>
                    <a:pt x="28" y="180"/>
                  </a:lnTo>
                  <a:lnTo>
                    <a:pt x="51" y="147"/>
                  </a:lnTo>
                  <a:lnTo>
                    <a:pt x="54" y="118"/>
                  </a:lnTo>
                  <a:lnTo>
                    <a:pt x="45" y="89"/>
                  </a:lnTo>
                  <a:lnTo>
                    <a:pt x="39" y="62"/>
                  </a:lnTo>
                  <a:lnTo>
                    <a:pt x="37" y="35"/>
                  </a:lnTo>
                  <a:lnTo>
                    <a:pt x="37" y="1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0" name="Freeform 53"/>
            <p:cNvSpPr>
              <a:spLocks/>
            </p:cNvSpPr>
            <p:nvPr/>
          </p:nvSpPr>
          <p:spPr bwMode="auto">
            <a:xfrm>
              <a:off x="2496" y="2928"/>
              <a:ext cx="139" cy="106"/>
            </a:xfrm>
            <a:custGeom>
              <a:avLst/>
              <a:gdLst>
                <a:gd name="T0" fmla="*/ 60 w 139"/>
                <a:gd name="T1" fmla="*/ 58 h 106"/>
                <a:gd name="T2" fmla="*/ 40 w 139"/>
                <a:gd name="T3" fmla="*/ 50 h 106"/>
                <a:gd name="T4" fmla="*/ 17 w 139"/>
                <a:gd name="T5" fmla="*/ 35 h 106"/>
                <a:gd name="T6" fmla="*/ 0 w 139"/>
                <a:gd name="T7" fmla="*/ 19 h 106"/>
                <a:gd name="T8" fmla="*/ 0 w 139"/>
                <a:gd name="T9" fmla="*/ 4 h 106"/>
                <a:gd name="T10" fmla="*/ 8 w 139"/>
                <a:gd name="T11" fmla="*/ 0 h 106"/>
                <a:gd name="T12" fmla="*/ 20 w 139"/>
                <a:gd name="T13" fmla="*/ 11 h 106"/>
                <a:gd name="T14" fmla="*/ 31 w 139"/>
                <a:gd name="T15" fmla="*/ 29 h 106"/>
                <a:gd name="T16" fmla="*/ 45 w 139"/>
                <a:gd name="T17" fmla="*/ 42 h 106"/>
                <a:gd name="T18" fmla="*/ 60 w 139"/>
                <a:gd name="T19" fmla="*/ 37 h 106"/>
                <a:gd name="T20" fmla="*/ 82 w 139"/>
                <a:gd name="T21" fmla="*/ 33 h 106"/>
                <a:gd name="T22" fmla="*/ 105 w 139"/>
                <a:gd name="T23" fmla="*/ 33 h 106"/>
                <a:gd name="T24" fmla="*/ 119 w 139"/>
                <a:gd name="T25" fmla="*/ 46 h 106"/>
                <a:gd name="T26" fmla="*/ 133 w 139"/>
                <a:gd name="T27" fmla="*/ 52 h 106"/>
                <a:gd name="T28" fmla="*/ 139 w 139"/>
                <a:gd name="T29" fmla="*/ 68 h 106"/>
                <a:gd name="T30" fmla="*/ 133 w 139"/>
                <a:gd name="T31" fmla="*/ 87 h 106"/>
                <a:gd name="T32" fmla="*/ 111 w 139"/>
                <a:gd name="T33" fmla="*/ 106 h 106"/>
                <a:gd name="T34" fmla="*/ 96 w 139"/>
                <a:gd name="T35" fmla="*/ 97 h 106"/>
                <a:gd name="T36" fmla="*/ 79 w 139"/>
                <a:gd name="T37" fmla="*/ 83 h 106"/>
                <a:gd name="T38" fmla="*/ 65 w 139"/>
                <a:gd name="T39" fmla="*/ 68 h 106"/>
                <a:gd name="T40" fmla="*/ 60 w 139"/>
                <a:gd name="T41" fmla="*/ 58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9"/>
                <a:gd name="T64" fmla="*/ 0 h 106"/>
                <a:gd name="T65" fmla="*/ 139 w 139"/>
                <a:gd name="T66" fmla="*/ 106 h 1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9" h="106">
                  <a:moveTo>
                    <a:pt x="60" y="58"/>
                  </a:moveTo>
                  <a:lnTo>
                    <a:pt x="40" y="50"/>
                  </a:lnTo>
                  <a:lnTo>
                    <a:pt x="17" y="35"/>
                  </a:lnTo>
                  <a:lnTo>
                    <a:pt x="0" y="19"/>
                  </a:lnTo>
                  <a:lnTo>
                    <a:pt x="0" y="4"/>
                  </a:lnTo>
                  <a:lnTo>
                    <a:pt x="8" y="0"/>
                  </a:lnTo>
                  <a:lnTo>
                    <a:pt x="20" y="11"/>
                  </a:lnTo>
                  <a:lnTo>
                    <a:pt x="31" y="29"/>
                  </a:lnTo>
                  <a:lnTo>
                    <a:pt x="45" y="42"/>
                  </a:lnTo>
                  <a:lnTo>
                    <a:pt x="60" y="37"/>
                  </a:lnTo>
                  <a:lnTo>
                    <a:pt x="82" y="33"/>
                  </a:lnTo>
                  <a:lnTo>
                    <a:pt x="105" y="33"/>
                  </a:lnTo>
                  <a:lnTo>
                    <a:pt x="119" y="46"/>
                  </a:lnTo>
                  <a:lnTo>
                    <a:pt x="133" y="52"/>
                  </a:lnTo>
                  <a:lnTo>
                    <a:pt x="139" y="68"/>
                  </a:lnTo>
                  <a:lnTo>
                    <a:pt x="133" y="87"/>
                  </a:lnTo>
                  <a:lnTo>
                    <a:pt x="111" y="106"/>
                  </a:lnTo>
                  <a:lnTo>
                    <a:pt x="96" y="97"/>
                  </a:lnTo>
                  <a:lnTo>
                    <a:pt x="79" y="83"/>
                  </a:lnTo>
                  <a:lnTo>
                    <a:pt x="65" y="68"/>
                  </a:lnTo>
                  <a:lnTo>
                    <a:pt x="60" y="5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1" name="Freeform 54"/>
            <p:cNvSpPr>
              <a:spLocks/>
            </p:cNvSpPr>
            <p:nvPr/>
          </p:nvSpPr>
          <p:spPr bwMode="auto">
            <a:xfrm>
              <a:off x="2256" y="2976"/>
              <a:ext cx="593" cy="409"/>
            </a:xfrm>
            <a:custGeom>
              <a:avLst/>
              <a:gdLst>
                <a:gd name="T0" fmla="*/ 130 w 593"/>
                <a:gd name="T1" fmla="*/ 389 h 409"/>
                <a:gd name="T2" fmla="*/ 107 w 593"/>
                <a:gd name="T3" fmla="*/ 405 h 409"/>
                <a:gd name="T4" fmla="*/ 22 w 593"/>
                <a:gd name="T5" fmla="*/ 374 h 409"/>
                <a:gd name="T6" fmla="*/ 17 w 593"/>
                <a:gd name="T7" fmla="*/ 343 h 409"/>
                <a:gd name="T8" fmla="*/ 59 w 593"/>
                <a:gd name="T9" fmla="*/ 356 h 409"/>
                <a:gd name="T10" fmla="*/ 76 w 593"/>
                <a:gd name="T11" fmla="*/ 345 h 409"/>
                <a:gd name="T12" fmla="*/ 159 w 593"/>
                <a:gd name="T13" fmla="*/ 263 h 409"/>
                <a:gd name="T14" fmla="*/ 244 w 593"/>
                <a:gd name="T15" fmla="*/ 252 h 409"/>
                <a:gd name="T16" fmla="*/ 266 w 593"/>
                <a:gd name="T17" fmla="*/ 244 h 409"/>
                <a:gd name="T18" fmla="*/ 272 w 593"/>
                <a:gd name="T19" fmla="*/ 219 h 409"/>
                <a:gd name="T20" fmla="*/ 201 w 593"/>
                <a:gd name="T21" fmla="*/ 213 h 409"/>
                <a:gd name="T22" fmla="*/ 159 w 593"/>
                <a:gd name="T23" fmla="*/ 199 h 409"/>
                <a:gd name="T24" fmla="*/ 130 w 593"/>
                <a:gd name="T25" fmla="*/ 178 h 409"/>
                <a:gd name="T26" fmla="*/ 150 w 593"/>
                <a:gd name="T27" fmla="*/ 162 h 409"/>
                <a:gd name="T28" fmla="*/ 181 w 593"/>
                <a:gd name="T29" fmla="*/ 172 h 409"/>
                <a:gd name="T30" fmla="*/ 195 w 593"/>
                <a:gd name="T31" fmla="*/ 186 h 409"/>
                <a:gd name="T32" fmla="*/ 249 w 593"/>
                <a:gd name="T33" fmla="*/ 186 h 409"/>
                <a:gd name="T34" fmla="*/ 235 w 593"/>
                <a:gd name="T35" fmla="*/ 155 h 409"/>
                <a:gd name="T36" fmla="*/ 232 w 593"/>
                <a:gd name="T37" fmla="*/ 137 h 409"/>
                <a:gd name="T38" fmla="*/ 193 w 593"/>
                <a:gd name="T39" fmla="*/ 126 h 409"/>
                <a:gd name="T40" fmla="*/ 178 w 593"/>
                <a:gd name="T41" fmla="*/ 108 h 409"/>
                <a:gd name="T42" fmla="*/ 170 w 593"/>
                <a:gd name="T43" fmla="*/ 93 h 409"/>
                <a:gd name="T44" fmla="*/ 161 w 593"/>
                <a:gd name="T45" fmla="*/ 58 h 409"/>
                <a:gd name="T46" fmla="*/ 184 w 593"/>
                <a:gd name="T47" fmla="*/ 9 h 409"/>
                <a:gd name="T48" fmla="*/ 193 w 593"/>
                <a:gd name="T49" fmla="*/ 21 h 409"/>
                <a:gd name="T50" fmla="*/ 238 w 593"/>
                <a:gd name="T51" fmla="*/ 13 h 409"/>
                <a:gd name="T52" fmla="*/ 298 w 593"/>
                <a:gd name="T53" fmla="*/ 31 h 409"/>
                <a:gd name="T54" fmla="*/ 295 w 593"/>
                <a:gd name="T55" fmla="*/ 46 h 409"/>
                <a:gd name="T56" fmla="*/ 306 w 593"/>
                <a:gd name="T57" fmla="*/ 73 h 409"/>
                <a:gd name="T58" fmla="*/ 315 w 593"/>
                <a:gd name="T59" fmla="*/ 83 h 409"/>
                <a:gd name="T60" fmla="*/ 283 w 593"/>
                <a:gd name="T61" fmla="*/ 110 h 409"/>
                <a:gd name="T62" fmla="*/ 335 w 593"/>
                <a:gd name="T63" fmla="*/ 124 h 409"/>
                <a:gd name="T64" fmla="*/ 405 w 593"/>
                <a:gd name="T65" fmla="*/ 126 h 409"/>
                <a:gd name="T66" fmla="*/ 448 w 593"/>
                <a:gd name="T67" fmla="*/ 162 h 409"/>
                <a:gd name="T68" fmla="*/ 459 w 593"/>
                <a:gd name="T69" fmla="*/ 201 h 409"/>
                <a:gd name="T70" fmla="*/ 459 w 593"/>
                <a:gd name="T71" fmla="*/ 238 h 409"/>
                <a:gd name="T72" fmla="*/ 434 w 593"/>
                <a:gd name="T73" fmla="*/ 236 h 409"/>
                <a:gd name="T74" fmla="*/ 420 w 593"/>
                <a:gd name="T75" fmla="*/ 223 h 409"/>
                <a:gd name="T76" fmla="*/ 417 w 593"/>
                <a:gd name="T77" fmla="*/ 203 h 409"/>
                <a:gd name="T78" fmla="*/ 417 w 593"/>
                <a:gd name="T79" fmla="*/ 192 h 409"/>
                <a:gd name="T80" fmla="*/ 400 w 593"/>
                <a:gd name="T81" fmla="*/ 159 h 409"/>
                <a:gd name="T82" fmla="*/ 380 w 593"/>
                <a:gd name="T83" fmla="*/ 157 h 409"/>
                <a:gd name="T84" fmla="*/ 383 w 593"/>
                <a:gd name="T85" fmla="*/ 215 h 409"/>
                <a:gd name="T86" fmla="*/ 388 w 593"/>
                <a:gd name="T87" fmla="*/ 252 h 409"/>
                <a:gd name="T88" fmla="*/ 423 w 593"/>
                <a:gd name="T89" fmla="*/ 300 h 409"/>
                <a:gd name="T90" fmla="*/ 454 w 593"/>
                <a:gd name="T91" fmla="*/ 300 h 409"/>
                <a:gd name="T92" fmla="*/ 528 w 593"/>
                <a:gd name="T93" fmla="*/ 294 h 409"/>
                <a:gd name="T94" fmla="*/ 564 w 593"/>
                <a:gd name="T95" fmla="*/ 294 h 409"/>
                <a:gd name="T96" fmla="*/ 573 w 593"/>
                <a:gd name="T97" fmla="*/ 370 h 409"/>
                <a:gd name="T98" fmla="*/ 556 w 593"/>
                <a:gd name="T99" fmla="*/ 349 h 409"/>
                <a:gd name="T100" fmla="*/ 539 w 593"/>
                <a:gd name="T101" fmla="*/ 333 h 409"/>
                <a:gd name="T102" fmla="*/ 479 w 593"/>
                <a:gd name="T103" fmla="*/ 341 h 409"/>
                <a:gd name="T104" fmla="*/ 391 w 593"/>
                <a:gd name="T105" fmla="*/ 358 h 409"/>
                <a:gd name="T106" fmla="*/ 332 w 593"/>
                <a:gd name="T107" fmla="*/ 308 h 409"/>
                <a:gd name="T108" fmla="*/ 255 w 593"/>
                <a:gd name="T109" fmla="*/ 296 h 409"/>
                <a:gd name="T110" fmla="*/ 193 w 593"/>
                <a:gd name="T111" fmla="*/ 306 h 4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3"/>
                <a:gd name="T169" fmla="*/ 0 h 409"/>
                <a:gd name="T170" fmla="*/ 593 w 593"/>
                <a:gd name="T171" fmla="*/ 409 h 40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3" h="409">
                  <a:moveTo>
                    <a:pt x="184" y="318"/>
                  </a:moveTo>
                  <a:lnTo>
                    <a:pt x="170" y="345"/>
                  </a:lnTo>
                  <a:lnTo>
                    <a:pt x="159" y="366"/>
                  </a:lnTo>
                  <a:lnTo>
                    <a:pt x="144" y="380"/>
                  </a:lnTo>
                  <a:lnTo>
                    <a:pt x="133" y="389"/>
                  </a:lnTo>
                  <a:lnTo>
                    <a:pt x="130" y="389"/>
                  </a:lnTo>
                  <a:lnTo>
                    <a:pt x="127" y="386"/>
                  </a:lnTo>
                  <a:lnTo>
                    <a:pt x="122" y="386"/>
                  </a:lnTo>
                  <a:lnTo>
                    <a:pt x="116" y="382"/>
                  </a:lnTo>
                  <a:lnTo>
                    <a:pt x="116" y="389"/>
                  </a:lnTo>
                  <a:lnTo>
                    <a:pt x="116" y="399"/>
                  </a:lnTo>
                  <a:lnTo>
                    <a:pt x="107" y="405"/>
                  </a:lnTo>
                  <a:lnTo>
                    <a:pt x="96" y="409"/>
                  </a:lnTo>
                  <a:lnTo>
                    <a:pt x="85" y="405"/>
                  </a:lnTo>
                  <a:lnTo>
                    <a:pt x="71" y="397"/>
                  </a:lnTo>
                  <a:lnTo>
                    <a:pt x="56" y="389"/>
                  </a:lnTo>
                  <a:lnTo>
                    <a:pt x="37" y="380"/>
                  </a:lnTo>
                  <a:lnTo>
                    <a:pt x="22" y="374"/>
                  </a:lnTo>
                  <a:lnTo>
                    <a:pt x="11" y="366"/>
                  </a:lnTo>
                  <a:lnTo>
                    <a:pt x="2" y="358"/>
                  </a:lnTo>
                  <a:lnTo>
                    <a:pt x="0" y="349"/>
                  </a:lnTo>
                  <a:lnTo>
                    <a:pt x="2" y="343"/>
                  </a:lnTo>
                  <a:lnTo>
                    <a:pt x="11" y="343"/>
                  </a:lnTo>
                  <a:lnTo>
                    <a:pt x="17" y="343"/>
                  </a:lnTo>
                  <a:lnTo>
                    <a:pt x="22" y="345"/>
                  </a:lnTo>
                  <a:lnTo>
                    <a:pt x="28" y="349"/>
                  </a:lnTo>
                  <a:lnTo>
                    <a:pt x="37" y="353"/>
                  </a:lnTo>
                  <a:lnTo>
                    <a:pt x="45" y="356"/>
                  </a:lnTo>
                  <a:lnTo>
                    <a:pt x="51" y="356"/>
                  </a:lnTo>
                  <a:lnTo>
                    <a:pt x="59" y="356"/>
                  </a:lnTo>
                  <a:lnTo>
                    <a:pt x="68" y="356"/>
                  </a:lnTo>
                  <a:lnTo>
                    <a:pt x="76" y="356"/>
                  </a:lnTo>
                  <a:lnTo>
                    <a:pt x="88" y="356"/>
                  </a:lnTo>
                  <a:lnTo>
                    <a:pt x="82" y="351"/>
                  </a:lnTo>
                  <a:lnTo>
                    <a:pt x="79" y="349"/>
                  </a:lnTo>
                  <a:lnTo>
                    <a:pt x="76" y="345"/>
                  </a:lnTo>
                  <a:lnTo>
                    <a:pt x="73" y="345"/>
                  </a:lnTo>
                  <a:lnTo>
                    <a:pt x="99" y="331"/>
                  </a:lnTo>
                  <a:lnTo>
                    <a:pt x="122" y="308"/>
                  </a:lnTo>
                  <a:lnTo>
                    <a:pt x="139" y="285"/>
                  </a:lnTo>
                  <a:lnTo>
                    <a:pt x="153" y="271"/>
                  </a:lnTo>
                  <a:lnTo>
                    <a:pt x="159" y="263"/>
                  </a:lnTo>
                  <a:lnTo>
                    <a:pt x="167" y="256"/>
                  </a:lnTo>
                  <a:lnTo>
                    <a:pt x="181" y="254"/>
                  </a:lnTo>
                  <a:lnTo>
                    <a:pt x="190" y="254"/>
                  </a:lnTo>
                  <a:lnTo>
                    <a:pt x="204" y="254"/>
                  </a:lnTo>
                  <a:lnTo>
                    <a:pt x="224" y="252"/>
                  </a:lnTo>
                  <a:lnTo>
                    <a:pt x="244" y="252"/>
                  </a:lnTo>
                  <a:lnTo>
                    <a:pt x="258" y="254"/>
                  </a:lnTo>
                  <a:lnTo>
                    <a:pt x="261" y="254"/>
                  </a:lnTo>
                  <a:lnTo>
                    <a:pt x="264" y="252"/>
                  </a:lnTo>
                  <a:lnTo>
                    <a:pt x="269" y="250"/>
                  </a:lnTo>
                  <a:lnTo>
                    <a:pt x="272" y="248"/>
                  </a:lnTo>
                  <a:lnTo>
                    <a:pt x="266" y="244"/>
                  </a:lnTo>
                  <a:lnTo>
                    <a:pt x="266" y="240"/>
                  </a:lnTo>
                  <a:lnTo>
                    <a:pt x="266" y="238"/>
                  </a:lnTo>
                  <a:lnTo>
                    <a:pt x="269" y="234"/>
                  </a:lnTo>
                  <a:lnTo>
                    <a:pt x="272" y="232"/>
                  </a:lnTo>
                  <a:lnTo>
                    <a:pt x="272" y="225"/>
                  </a:lnTo>
                  <a:lnTo>
                    <a:pt x="272" y="219"/>
                  </a:lnTo>
                  <a:lnTo>
                    <a:pt x="269" y="213"/>
                  </a:lnTo>
                  <a:lnTo>
                    <a:pt x="261" y="217"/>
                  </a:lnTo>
                  <a:lnTo>
                    <a:pt x="244" y="219"/>
                  </a:lnTo>
                  <a:lnTo>
                    <a:pt x="227" y="219"/>
                  </a:lnTo>
                  <a:lnTo>
                    <a:pt x="212" y="217"/>
                  </a:lnTo>
                  <a:lnTo>
                    <a:pt x="201" y="213"/>
                  </a:lnTo>
                  <a:lnTo>
                    <a:pt x="187" y="209"/>
                  </a:lnTo>
                  <a:lnTo>
                    <a:pt x="170" y="205"/>
                  </a:lnTo>
                  <a:lnTo>
                    <a:pt x="156" y="201"/>
                  </a:lnTo>
                  <a:lnTo>
                    <a:pt x="159" y="199"/>
                  </a:lnTo>
                  <a:lnTo>
                    <a:pt x="161" y="197"/>
                  </a:lnTo>
                  <a:lnTo>
                    <a:pt x="142" y="195"/>
                  </a:lnTo>
                  <a:lnTo>
                    <a:pt x="130" y="188"/>
                  </a:lnTo>
                  <a:lnTo>
                    <a:pt x="127" y="182"/>
                  </a:lnTo>
                  <a:lnTo>
                    <a:pt x="133" y="180"/>
                  </a:lnTo>
                  <a:lnTo>
                    <a:pt x="130" y="178"/>
                  </a:lnTo>
                  <a:lnTo>
                    <a:pt x="133" y="174"/>
                  </a:lnTo>
                  <a:lnTo>
                    <a:pt x="136" y="172"/>
                  </a:lnTo>
                  <a:lnTo>
                    <a:pt x="142" y="170"/>
                  </a:lnTo>
                  <a:lnTo>
                    <a:pt x="142" y="168"/>
                  </a:lnTo>
                  <a:lnTo>
                    <a:pt x="144" y="164"/>
                  </a:lnTo>
                  <a:lnTo>
                    <a:pt x="150" y="162"/>
                  </a:lnTo>
                  <a:lnTo>
                    <a:pt x="153" y="164"/>
                  </a:lnTo>
                  <a:lnTo>
                    <a:pt x="156" y="159"/>
                  </a:lnTo>
                  <a:lnTo>
                    <a:pt x="164" y="159"/>
                  </a:lnTo>
                  <a:lnTo>
                    <a:pt x="170" y="164"/>
                  </a:lnTo>
                  <a:lnTo>
                    <a:pt x="176" y="170"/>
                  </a:lnTo>
                  <a:lnTo>
                    <a:pt x="181" y="172"/>
                  </a:lnTo>
                  <a:lnTo>
                    <a:pt x="184" y="176"/>
                  </a:lnTo>
                  <a:lnTo>
                    <a:pt x="184" y="180"/>
                  </a:lnTo>
                  <a:lnTo>
                    <a:pt x="181" y="186"/>
                  </a:lnTo>
                  <a:lnTo>
                    <a:pt x="184" y="184"/>
                  </a:lnTo>
                  <a:lnTo>
                    <a:pt x="187" y="184"/>
                  </a:lnTo>
                  <a:lnTo>
                    <a:pt x="195" y="186"/>
                  </a:lnTo>
                  <a:lnTo>
                    <a:pt x="204" y="188"/>
                  </a:lnTo>
                  <a:lnTo>
                    <a:pt x="212" y="186"/>
                  </a:lnTo>
                  <a:lnTo>
                    <a:pt x="221" y="186"/>
                  </a:lnTo>
                  <a:lnTo>
                    <a:pt x="232" y="186"/>
                  </a:lnTo>
                  <a:lnTo>
                    <a:pt x="241" y="186"/>
                  </a:lnTo>
                  <a:lnTo>
                    <a:pt x="249" y="186"/>
                  </a:lnTo>
                  <a:lnTo>
                    <a:pt x="249" y="184"/>
                  </a:lnTo>
                  <a:lnTo>
                    <a:pt x="249" y="182"/>
                  </a:lnTo>
                  <a:lnTo>
                    <a:pt x="247" y="178"/>
                  </a:lnTo>
                  <a:lnTo>
                    <a:pt x="244" y="174"/>
                  </a:lnTo>
                  <a:lnTo>
                    <a:pt x="235" y="164"/>
                  </a:lnTo>
                  <a:lnTo>
                    <a:pt x="235" y="155"/>
                  </a:lnTo>
                  <a:lnTo>
                    <a:pt x="238" y="149"/>
                  </a:lnTo>
                  <a:lnTo>
                    <a:pt x="244" y="147"/>
                  </a:lnTo>
                  <a:lnTo>
                    <a:pt x="244" y="145"/>
                  </a:lnTo>
                  <a:lnTo>
                    <a:pt x="241" y="141"/>
                  </a:lnTo>
                  <a:lnTo>
                    <a:pt x="238" y="139"/>
                  </a:lnTo>
                  <a:lnTo>
                    <a:pt x="232" y="137"/>
                  </a:lnTo>
                  <a:lnTo>
                    <a:pt x="244" y="131"/>
                  </a:lnTo>
                  <a:lnTo>
                    <a:pt x="238" y="122"/>
                  </a:lnTo>
                  <a:lnTo>
                    <a:pt x="230" y="122"/>
                  </a:lnTo>
                  <a:lnTo>
                    <a:pt x="215" y="122"/>
                  </a:lnTo>
                  <a:lnTo>
                    <a:pt x="204" y="126"/>
                  </a:lnTo>
                  <a:lnTo>
                    <a:pt x="193" y="126"/>
                  </a:lnTo>
                  <a:lnTo>
                    <a:pt x="190" y="124"/>
                  </a:lnTo>
                  <a:lnTo>
                    <a:pt x="187" y="120"/>
                  </a:lnTo>
                  <a:lnTo>
                    <a:pt x="184" y="116"/>
                  </a:lnTo>
                  <a:lnTo>
                    <a:pt x="181" y="114"/>
                  </a:lnTo>
                  <a:lnTo>
                    <a:pt x="181" y="110"/>
                  </a:lnTo>
                  <a:lnTo>
                    <a:pt x="178" y="108"/>
                  </a:lnTo>
                  <a:lnTo>
                    <a:pt x="176" y="106"/>
                  </a:lnTo>
                  <a:lnTo>
                    <a:pt x="170" y="106"/>
                  </a:lnTo>
                  <a:lnTo>
                    <a:pt x="167" y="104"/>
                  </a:lnTo>
                  <a:lnTo>
                    <a:pt x="164" y="100"/>
                  </a:lnTo>
                  <a:lnTo>
                    <a:pt x="167" y="95"/>
                  </a:lnTo>
                  <a:lnTo>
                    <a:pt x="170" y="93"/>
                  </a:lnTo>
                  <a:lnTo>
                    <a:pt x="173" y="89"/>
                  </a:lnTo>
                  <a:lnTo>
                    <a:pt x="173" y="85"/>
                  </a:lnTo>
                  <a:lnTo>
                    <a:pt x="170" y="83"/>
                  </a:lnTo>
                  <a:lnTo>
                    <a:pt x="164" y="77"/>
                  </a:lnTo>
                  <a:lnTo>
                    <a:pt x="161" y="69"/>
                  </a:lnTo>
                  <a:lnTo>
                    <a:pt x="161" y="58"/>
                  </a:lnTo>
                  <a:lnTo>
                    <a:pt x="170" y="48"/>
                  </a:lnTo>
                  <a:lnTo>
                    <a:pt x="161" y="42"/>
                  </a:lnTo>
                  <a:lnTo>
                    <a:pt x="159" y="34"/>
                  </a:lnTo>
                  <a:lnTo>
                    <a:pt x="161" y="23"/>
                  </a:lnTo>
                  <a:lnTo>
                    <a:pt x="173" y="15"/>
                  </a:lnTo>
                  <a:lnTo>
                    <a:pt x="184" y="9"/>
                  </a:lnTo>
                  <a:lnTo>
                    <a:pt x="198" y="5"/>
                  </a:lnTo>
                  <a:lnTo>
                    <a:pt x="212" y="0"/>
                  </a:lnTo>
                  <a:lnTo>
                    <a:pt x="227" y="3"/>
                  </a:lnTo>
                  <a:lnTo>
                    <a:pt x="212" y="5"/>
                  </a:lnTo>
                  <a:lnTo>
                    <a:pt x="201" y="13"/>
                  </a:lnTo>
                  <a:lnTo>
                    <a:pt x="193" y="21"/>
                  </a:lnTo>
                  <a:lnTo>
                    <a:pt x="190" y="29"/>
                  </a:lnTo>
                  <a:lnTo>
                    <a:pt x="198" y="21"/>
                  </a:lnTo>
                  <a:lnTo>
                    <a:pt x="215" y="17"/>
                  </a:lnTo>
                  <a:lnTo>
                    <a:pt x="232" y="13"/>
                  </a:lnTo>
                  <a:lnTo>
                    <a:pt x="244" y="11"/>
                  </a:lnTo>
                  <a:lnTo>
                    <a:pt x="238" y="13"/>
                  </a:lnTo>
                  <a:lnTo>
                    <a:pt x="232" y="15"/>
                  </a:lnTo>
                  <a:lnTo>
                    <a:pt x="230" y="19"/>
                  </a:lnTo>
                  <a:lnTo>
                    <a:pt x="227" y="21"/>
                  </a:lnTo>
                  <a:lnTo>
                    <a:pt x="249" y="17"/>
                  </a:lnTo>
                  <a:lnTo>
                    <a:pt x="275" y="21"/>
                  </a:lnTo>
                  <a:lnTo>
                    <a:pt x="298" y="31"/>
                  </a:lnTo>
                  <a:lnTo>
                    <a:pt x="309" y="36"/>
                  </a:lnTo>
                  <a:lnTo>
                    <a:pt x="306" y="40"/>
                  </a:lnTo>
                  <a:lnTo>
                    <a:pt x="300" y="42"/>
                  </a:lnTo>
                  <a:lnTo>
                    <a:pt x="292" y="46"/>
                  </a:lnTo>
                  <a:lnTo>
                    <a:pt x="295" y="46"/>
                  </a:lnTo>
                  <a:lnTo>
                    <a:pt x="298" y="46"/>
                  </a:lnTo>
                  <a:lnTo>
                    <a:pt x="303" y="46"/>
                  </a:lnTo>
                  <a:lnTo>
                    <a:pt x="309" y="46"/>
                  </a:lnTo>
                  <a:lnTo>
                    <a:pt x="312" y="52"/>
                  </a:lnTo>
                  <a:lnTo>
                    <a:pt x="309" y="62"/>
                  </a:lnTo>
                  <a:lnTo>
                    <a:pt x="306" y="73"/>
                  </a:lnTo>
                  <a:lnTo>
                    <a:pt x="300" y="79"/>
                  </a:lnTo>
                  <a:lnTo>
                    <a:pt x="303" y="79"/>
                  </a:lnTo>
                  <a:lnTo>
                    <a:pt x="309" y="77"/>
                  </a:lnTo>
                  <a:lnTo>
                    <a:pt x="315" y="77"/>
                  </a:lnTo>
                  <a:lnTo>
                    <a:pt x="320" y="77"/>
                  </a:lnTo>
                  <a:lnTo>
                    <a:pt x="315" y="83"/>
                  </a:lnTo>
                  <a:lnTo>
                    <a:pt x="303" y="89"/>
                  </a:lnTo>
                  <a:lnTo>
                    <a:pt x="292" y="95"/>
                  </a:lnTo>
                  <a:lnTo>
                    <a:pt x="286" y="100"/>
                  </a:lnTo>
                  <a:lnTo>
                    <a:pt x="283" y="102"/>
                  </a:lnTo>
                  <a:lnTo>
                    <a:pt x="283" y="106"/>
                  </a:lnTo>
                  <a:lnTo>
                    <a:pt x="283" y="110"/>
                  </a:lnTo>
                  <a:lnTo>
                    <a:pt x="286" y="116"/>
                  </a:lnTo>
                  <a:lnTo>
                    <a:pt x="306" y="110"/>
                  </a:lnTo>
                  <a:lnTo>
                    <a:pt x="306" y="126"/>
                  </a:lnTo>
                  <a:lnTo>
                    <a:pt x="318" y="122"/>
                  </a:lnTo>
                  <a:lnTo>
                    <a:pt x="326" y="122"/>
                  </a:lnTo>
                  <a:lnTo>
                    <a:pt x="335" y="124"/>
                  </a:lnTo>
                  <a:lnTo>
                    <a:pt x="343" y="126"/>
                  </a:lnTo>
                  <a:lnTo>
                    <a:pt x="352" y="124"/>
                  </a:lnTo>
                  <a:lnTo>
                    <a:pt x="363" y="124"/>
                  </a:lnTo>
                  <a:lnTo>
                    <a:pt x="377" y="124"/>
                  </a:lnTo>
                  <a:lnTo>
                    <a:pt x="391" y="124"/>
                  </a:lnTo>
                  <a:lnTo>
                    <a:pt x="405" y="126"/>
                  </a:lnTo>
                  <a:lnTo>
                    <a:pt x="417" y="128"/>
                  </a:lnTo>
                  <a:lnTo>
                    <a:pt x="428" y="128"/>
                  </a:lnTo>
                  <a:lnTo>
                    <a:pt x="434" y="131"/>
                  </a:lnTo>
                  <a:lnTo>
                    <a:pt x="440" y="137"/>
                  </a:lnTo>
                  <a:lnTo>
                    <a:pt x="445" y="149"/>
                  </a:lnTo>
                  <a:lnTo>
                    <a:pt x="448" y="162"/>
                  </a:lnTo>
                  <a:lnTo>
                    <a:pt x="448" y="170"/>
                  </a:lnTo>
                  <a:lnTo>
                    <a:pt x="448" y="178"/>
                  </a:lnTo>
                  <a:lnTo>
                    <a:pt x="451" y="184"/>
                  </a:lnTo>
                  <a:lnTo>
                    <a:pt x="457" y="190"/>
                  </a:lnTo>
                  <a:lnTo>
                    <a:pt x="462" y="197"/>
                  </a:lnTo>
                  <a:lnTo>
                    <a:pt x="459" y="201"/>
                  </a:lnTo>
                  <a:lnTo>
                    <a:pt x="462" y="205"/>
                  </a:lnTo>
                  <a:lnTo>
                    <a:pt x="468" y="211"/>
                  </a:lnTo>
                  <a:lnTo>
                    <a:pt x="471" y="217"/>
                  </a:lnTo>
                  <a:lnTo>
                    <a:pt x="468" y="225"/>
                  </a:lnTo>
                  <a:lnTo>
                    <a:pt x="462" y="234"/>
                  </a:lnTo>
                  <a:lnTo>
                    <a:pt x="459" y="238"/>
                  </a:lnTo>
                  <a:lnTo>
                    <a:pt x="454" y="238"/>
                  </a:lnTo>
                  <a:lnTo>
                    <a:pt x="451" y="236"/>
                  </a:lnTo>
                  <a:lnTo>
                    <a:pt x="448" y="234"/>
                  </a:lnTo>
                  <a:lnTo>
                    <a:pt x="442" y="236"/>
                  </a:lnTo>
                  <a:lnTo>
                    <a:pt x="437" y="236"/>
                  </a:lnTo>
                  <a:lnTo>
                    <a:pt x="434" y="236"/>
                  </a:lnTo>
                  <a:lnTo>
                    <a:pt x="434" y="232"/>
                  </a:lnTo>
                  <a:lnTo>
                    <a:pt x="428" y="236"/>
                  </a:lnTo>
                  <a:lnTo>
                    <a:pt x="425" y="232"/>
                  </a:lnTo>
                  <a:lnTo>
                    <a:pt x="423" y="228"/>
                  </a:lnTo>
                  <a:lnTo>
                    <a:pt x="423" y="221"/>
                  </a:lnTo>
                  <a:lnTo>
                    <a:pt x="420" y="223"/>
                  </a:lnTo>
                  <a:lnTo>
                    <a:pt x="414" y="225"/>
                  </a:lnTo>
                  <a:lnTo>
                    <a:pt x="411" y="223"/>
                  </a:lnTo>
                  <a:lnTo>
                    <a:pt x="408" y="213"/>
                  </a:lnTo>
                  <a:lnTo>
                    <a:pt x="411" y="209"/>
                  </a:lnTo>
                  <a:lnTo>
                    <a:pt x="414" y="205"/>
                  </a:lnTo>
                  <a:lnTo>
                    <a:pt x="417" y="203"/>
                  </a:lnTo>
                  <a:lnTo>
                    <a:pt x="423" y="201"/>
                  </a:lnTo>
                  <a:lnTo>
                    <a:pt x="423" y="199"/>
                  </a:lnTo>
                  <a:lnTo>
                    <a:pt x="423" y="197"/>
                  </a:lnTo>
                  <a:lnTo>
                    <a:pt x="420" y="197"/>
                  </a:lnTo>
                  <a:lnTo>
                    <a:pt x="417" y="195"/>
                  </a:lnTo>
                  <a:lnTo>
                    <a:pt x="417" y="192"/>
                  </a:lnTo>
                  <a:lnTo>
                    <a:pt x="420" y="188"/>
                  </a:lnTo>
                  <a:lnTo>
                    <a:pt x="420" y="184"/>
                  </a:lnTo>
                  <a:lnTo>
                    <a:pt x="417" y="178"/>
                  </a:lnTo>
                  <a:lnTo>
                    <a:pt x="411" y="174"/>
                  </a:lnTo>
                  <a:lnTo>
                    <a:pt x="403" y="166"/>
                  </a:lnTo>
                  <a:lnTo>
                    <a:pt x="400" y="159"/>
                  </a:lnTo>
                  <a:lnTo>
                    <a:pt x="397" y="153"/>
                  </a:lnTo>
                  <a:lnTo>
                    <a:pt x="394" y="155"/>
                  </a:lnTo>
                  <a:lnTo>
                    <a:pt x="388" y="157"/>
                  </a:lnTo>
                  <a:lnTo>
                    <a:pt x="383" y="157"/>
                  </a:lnTo>
                  <a:lnTo>
                    <a:pt x="380" y="157"/>
                  </a:lnTo>
                  <a:lnTo>
                    <a:pt x="374" y="159"/>
                  </a:lnTo>
                  <a:lnTo>
                    <a:pt x="366" y="164"/>
                  </a:lnTo>
                  <a:lnTo>
                    <a:pt x="357" y="164"/>
                  </a:lnTo>
                  <a:lnTo>
                    <a:pt x="371" y="180"/>
                  </a:lnTo>
                  <a:lnTo>
                    <a:pt x="380" y="199"/>
                  </a:lnTo>
                  <a:lnTo>
                    <a:pt x="383" y="215"/>
                  </a:lnTo>
                  <a:lnTo>
                    <a:pt x="383" y="228"/>
                  </a:lnTo>
                  <a:lnTo>
                    <a:pt x="388" y="234"/>
                  </a:lnTo>
                  <a:lnTo>
                    <a:pt x="386" y="238"/>
                  </a:lnTo>
                  <a:lnTo>
                    <a:pt x="383" y="244"/>
                  </a:lnTo>
                  <a:lnTo>
                    <a:pt x="380" y="248"/>
                  </a:lnTo>
                  <a:lnTo>
                    <a:pt x="388" y="252"/>
                  </a:lnTo>
                  <a:lnTo>
                    <a:pt x="394" y="259"/>
                  </a:lnTo>
                  <a:lnTo>
                    <a:pt x="394" y="265"/>
                  </a:lnTo>
                  <a:lnTo>
                    <a:pt x="388" y="269"/>
                  </a:lnTo>
                  <a:lnTo>
                    <a:pt x="400" y="279"/>
                  </a:lnTo>
                  <a:lnTo>
                    <a:pt x="411" y="289"/>
                  </a:lnTo>
                  <a:lnTo>
                    <a:pt x="423" y="300"/>
                  </a:lnTo>
                  <a:lnTo>
                    <a:pt x="425" y="308"/>
                  </a:lnTo>
                  <a:lnTo>
                    <a:pt x="428" y="306"/>
                  </a:lnTo>
                  <a:lnTo>
                    <a:pt x="434" y="304"/>
                  </a:lnTo>
                  <a:lnTo>
                    <a:pt x="440" y="302"/>
                  </a:lnTo>
                  <a:lnTo>
                    <a:pt x="454" y="300"/>
                  </a:lnTo>
                  <a:lnTo>
                    <a:pt x="479" y="294"/>
                  </a:lnTo>
                  <a:lnTo>
                    <a:pt x="505" y="287"/>
                  </a:lnTo>
                  <a:lnTo>
                    <a:pt x="519" y="281"/>
                  </a:lnTo>
                  <a:lnTo>
                    <a:pt x="519" y="283"/>
                  </a:lnTo>
                  <a:lnTo>
                    <a:pt x="525" y="289"/>
                  </a:lnTo>
                  <a:lnTo>
                    <a:pt x="528" y="294"/>
                  </a:lnTo>
                  <a:lnTo>
                    <a:pt x="528" y="298"/>
                  </a:lnTo>
                  <a:lnTo>
                    <a:pt x="533" y="294"/>
                  </a:lnTo>
                  <a:lnTo>
                    <a:pt x="545" y="292"/>
                  </a:lnTo>
                  <a:lnTo>
                    <a:pt x="556" y="292"/>
                  </a:lnTo>
                  <a:lnTo>
                    <a:pt x="564" y="292"/>
                  </a:lnTo>
                  <a:lnTo>
                    <a:pt x="564" y="294"/>
                  </a:lnTo>
                  <a:lnTo>
                    <a:pt x="567" y="298"/>
                  </a:lnTo>
                  <a:lnTo>
                    <a:pt x="573" y="308"/>
                  </a:lnTo>
                  <a:lnTo>
                    <a:pt x="584" y="323"/>
                  </a:lnTo>
                  <a:lnTo>
                    <a:pt x="593" y="339"/>
                  </a:lnTo>
                  <a:lnTo>
                    <a:pt x="587" y="358"/>
                  </a:lnTo>
                  <a:lnTo>
                    <a:pt x="573" y="370"/>
                  </a:lnTo>
                  <a:lnTo>
                    <a:pt x="556" y="380"/>
                  </a:lnTo>
                  <a:lnTo>
                    <a:pt x="547" y="372"/>
                  </a:lnTo>
                  <a:lnTo>
                    <a:pt x="547" y="366"/>
                  </a:lnTo>
                  <a:lnTo>
                    <a:pt x="553" y="360"/>
                  </a:lnTo>
                  <a:lnTo>
                    <a:pt x="556" y="356"/>
                  </a:lnTo>
                  <a:lnTo>
                    <a:pt x="556" y="349"/>
                  </a:lnTo>
                  <a:lnTo>
                    <a:pt x="550" y="341"/>
                  </a:lnTo>
                  <a:lnTo>
                    <a:pt x="542" y="335"/>
                  </a:lnTo>
                  <a:lnTo>
                    <a:pt x="533" y="329"/>
                  </a:lnTo>
                  <a:lnTo>
                    <a:pt x="533" y="333"/>
                  </a:lnTo>
                  <a:lnTo>
                    <a:pt x="536" y="333"/>
                  </a:lnTo>
                  <a:lnTo>
                    <a:pt x="539" y="333"/>
                  </a:lnTo>
                  <a:lnTo>
                    <a:pt x="539" y="335"/>
                  </a:lnTo>
                  <a:lnTo>
                    <a:pt x="533" y="335"/>
                  </a:lnTo>
                  <a:lnTo>
                    <a:pt x="525" y="335"/>
                  </a:lnTo>
                  <a:lnTo>
                    <a:pt x="513" y="337"/>
                  </a:lnTo>
                  <a:lnTo>
                    <a:pt x="496" y="339"/>
                  </a:lnTo>
                  <a:lnTo>
                    <a:pt x="479" y="341"/>
                  </a:lnTo>
                  <a:lnTo>
                    <a:pt x="459" y="345"/>
                  </a:lnTo>
                  <a:lnTo>
                    <a:pt x="442" y="349"/>
                  </a:lnTo>
                  <a:lnTo>
                    <a:pt x="428" y="353"/>
                  </a:lnTo>
                  <a:lnTo>
                    <a:pt x="417" y="356"/>
                  </a:lnTo>
                  <a:lnTo>
                    <a:pt x="403" y="358"/>
                  </a:lnTo>
                  <a:lnTo>
                    <a:pt x="391" y="358"/>
                  </a:lnTo>
                  <a:lnTo>
                    <a:pt x="383" y="356"/>
                  </a:lnTo>
                  <a:lnTo>
                    <a:pt x="380" y="349"/>
                  </a:lnTo>
                  <a:lnTo>
                    <a:pt x="371" y="341"/>
                  </a:lnTo>
                  <a:lnTo>
                    <a:pt x="357" y="331"/>
                  </a:lnTo>
                  <a:lnTo>
                    <a:pt x="343" y="318"/>
                  </a:lnTo>
                  <a:lnTo>
                    <a:pt x="332" y="308"/>
                  </a:lnTo>
                  <a:lnTo>
                    <a:pt x="326" y="302"/>
                  </a:lnTo>
                  <a:lnTo>
                    <a:pt x="318" y="298"/>
                  </a:lnTo>
                  <a:lnTo>
                    <a:pt x="303" y="298"/>
                  </a:lnTo>
                  <a:lnTo>
                    <a:pt x="286" y="296"/>
                  </a:lnTo>
                  <a:lnTo>
                    <a:pt x="272" y="296"/>
                  </a:lnTo>
                  <a:lnTo>
                    <a:pt x="255" y="296"/>
                  </a:lnTo>
                  <a:lnTo>
                    <a:pt x="232" y="298"/>
                  </a:lnTo>
                  <a:lnTo>
                    <a:pt x="212" y="298"/>
                  </a:lnTo>
                  <a:lnTo>
                    <a:pt x="207" y="300"/>
                  </a:lnTo>
                  <a:lnTo>
                    <a:pt x="201" y="304"/>
                  </a:lnTo>
                  <a:lnTo>
                    <a:pt x="195" y="306"/>
                  </a:lnTo>
                  <a:lnTo>
                    <a:pt x="193" y="306"/>
                  </a:lnTo>
                  <a:lnTo>
                    <a:pt x="184" y="31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2" name="Freeform 55"/>
            <p:cNvSpPr>
              <a:spLocks/>
            </p:cNvSpPr>
            <p:nvPr/>
          </p:nvSpPr>
          <p:spPr bwMode="auto">
            <a:xfrm>
              <a:off x="1392" y="2880"/>
              <a:ext cx="454" cy="491"/>
            </a:xfrm>
            <a:custGeom>
              <a:avLst/>
              <a:gdLst>
                <a:gd name="T0" fmla="*/ 139 w 454"/>
                <a:gd name="T1" fmla="*/ 72 h 491"/>
                <a:gd name="T2" fmla="*/ 165 w 454"/>
                <a:gd name="T3" fmla="*/ 31 h 491"/>
                <a:gd name="T4" fmla="*/ 241 w 454"/>
                <a:gd name="T5" fmla="*/ 16 h 491"/>
                <a:gd name="T6" fmla="*/ 273 w 454"/>
                <a:gd name="T7" fmla="*/ 25 h 491"/>
                <a:gd name="T8" fmla="*/ 292 w 454"/>
                <a:gd name="T9" fmla="*/ 16 h 491"/>
                <a:gd name="T10" fmla="*/ 315 w 454"/>
                <a:gd name="T11" fmla="*/ 66 h 491"/>
                <a:gd name="T12" fmla="*/ 318 w 454"/>
                <a:gd name="T13" fmla="*/ 78 h 491"/>
                <a:gd name="T14" fmla="*/ 346 w 454"/>
                <a:gd name="T15" fmla="*/ 101 h 491"/>
                <a:gd name="T16" fmla="*/ 295 w 454"/>
                <a:gd name="T17" fmla="*/ 109 h 491"/>
                <a:gd name="T18" fmla="*/ 312 w 454"/>
                <a:gd name="T19" fmla="*/ 120 h 491"/>
                <a:gd name="T20" fmla="*/ 261 w 454"/>
                <a:gd name="T21" fmla="*/ 109 h 491"/>
                <a:gd name="T22" fmla="*/ 250 w 454"/>
                <a:gd name="T23" fmla="*/ 117 h 491"/>
                <a:gd name="T24" fmla="*/ 264 w 454"/>
                <a:gd name="T25" fmla="*/ 120 h 491"/>
                <a:gd name="T26" fmla="*/ 295 w 454"/>
                <a:gd name="T27" fmla="*/ 167 h 491"/>
                <a:gd name="T28" fmla="*/ 301 w 454"/>
                <a:gd name="T29" fmla="*/ 202 h 491"/>
                <a:gd name="T30" fmla="*/ 304 w 454"/>
                <a:gd name="T31" fmla="*/ 231 h 491"/>
                <a:gd name="T32" fmla="*/ 378 w 454"/>
                <a:gd name="T33" fmla="*/ 278 h 491"/>
                <a:gd name="T34" fmla="*/ 432 w 454"/>
                <a:gd name="T35" fmla="*/ 340 h 491"/>
                <a:gd name="T36" fmla="*/ 375 w 454"/>
                <a:gd name="T37" fmla="*/ 353 h 491"/>
                <a:gd name="T38" fmla="*/ 375 w 454"/>
                <a:gd name="T39" fmla="*/ 392 h 491"/>
                <a:gd name="T40" fmla="*/ 417 w 454"/>
                <a:gd name="T41" fmla="*/ 431 h 491"/>
                <a:gd name="T42" fmla="*/ 454 w 454"/>
                <a:gd name="T43" fmla="*/ 454 h 491"/>
                <a:gd name="T44" fmla="*/ 403 w 454"/>
                <a:gd name="T45" fmla="*/ 491 h 491"/>
                <a:gd name="T46" fmla="*/ 355 w 454"/>
                <a:gd name="T47" fmla="*/ 481 h 491"/>
                <a:gd name="T48" fmla="*/ 380 w 454"/>
                <a:gd name="T49" fmla="*/ 468 h 491"/>
                <a:gd name="T50" fmla="*/ 383 w 454"/>
                <a:gd name="T51" fmla="*/ 456 h 491"/>
                <a:gd name="T52" fmla="*/ 395 w 454"/>
                <a:gd name="T53" fmla="*/ 448 h 491"/>
                <a:gd name="T54" fmla="*/ 349 w 454"/>
                <a:gd name="T55" fmla="*/ 423 h 491"/>
                <a:gd name="T56" fmla="*/ 295 w 454"/>
                <a:gd name="T57" fmla="*/ 394 h 491"/>
                <a:gd name="T58" fmla="*/ 256 w 454"/>
                <a:gd name="T59" fmla="*/ 386 h 491"/>
                <a:gd name="T60" fmla="*/ 193 w 454"/>
                <a:gd name="T61" fmla="*/ 367 h 491"/>
                <a:gd name="T62" fmla="*/ 148 w 454"/>
                <a:gd name="T63" fmla="*/ 400 h 491"/>
                <a:gd name="T64" fmla="*/ 105 w 454"/>
                <a:gd name="T65" fmla="*/ 454 h 491"/>
                <a:gd name="T66" fmla="*/ 82 w 454"/>
                <a:gd name="T67" fmla="*/ 475 h 491"/>
                <a:gd name="T68" fmla="*/ 37 w 454"/>
                <a:gd name="T69" fmla="*/ 456 h 491"/>
                <a:gd name="T70" fmla="*/ 0 w 454"/>
                <a:gd name="T71" fmla="*/ 433 h 491"/>
                <a:gd name="T72" fmla="*/ 17 w 454"/>
                <a:gd name="T73" fmla="*/ 429 h 491"/>
                <a:gd name="T74" fmla="*/ 43 w 454"/>
                <a:gd name="T75" fmla="*/ 427 h 491"/>
                <a:gd name="T76" fmla="*/ 63 w 454"/>
                <a:gd name="T77" fmla="*/ 427 h 491"/>
                <a:gd name="T78" fmla="*/ 99 w 454"/>
                <a:gd name="T79" fmla="*/ 396 h 491"/>
                <a:gd name="T80" fmla="*/ 108 w 454"/>
                <a:gd name="T81" fmla="*/ 334 h 491"/>
                <a:gd name="T82" fmla="*/ 153 w 454"/>
                <a:gd name="T83" fmla="*/ 285 h 491"/>
                <a:gd name="T84" fmla="*/ 204 w 454"/>
                <a:gd name="T85" fmla="*/ 229 h 491"/>
                <a:gd name="T86" fmla="*/ 213 w 454"/>
                <a:gd name="T87" fmla="*/ 219 h 491"/>
                <a:gd name="T88" fmla="*/ 204 w 454"/>
                <a:gd name="T89" fmla="*/ 206 h 491"/>
                <a:gd name="T90" fmla="*/ 207 w 454"/>
                <a:gd name="T91" fmla="*/ 134 h 491"/>
                <a:gd name="T92" fmla="*/ 190 w 454"/>
                <a:gd name="T93" fmla="*/ 124 h 491"/>
                <a:gd name="T94" fmla="*/ 170 w 454"/>
                <a:gd name="T95" fmla="*/ 111 h 491"/>
                <a:gd name="T96" fmla="*/ 165 w 454"/>
                <a:gd name="T97" fmla="*/ 103 h 491"/>
                <a:gd name="T98" fmla="*/ 156 w 454"/>
                <a:gd name="T99" fmla="*/ 93 h 491"/>
                <a:gd name="T100" fmla="*/ 153 w 454"/>
                <a:gd name="T101" fmla="*/ 80 h 49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4"/>
                <a:gd name="T154" fmla="*/ 0 h 491"/>
                <a:gd name="T155" fmla="*/ 454 w 454"/>
                <a:gd name="T156" fmla="*/ 491 h 49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4" h="491">
                  <a:moveTo>
                    <a:pt x="153" y="66"/>
                  </a:moveTo>
                  <a:lnTo>
                    <a:pt x="148" y="66"/>
                  </a:lnTo>
                  <a:lnTo>
                    <a:pt x="145" y="66"/>
                  </a:lnTo>
                  <a:lnTo>
                    <a:pt x="142" y="68"/>
                  </a:lnTo>
                  <a:lnTo>
                    <a:pt x="139" y="72"/>
                  </a:lnTo>
                  <a:lnTo>
                    <a:pt x="133" y="64"/>
                  </a:lnTo>
                  <a:lnTo>
                    <a:pt x="136" y="53"/>
                  </a:lnTo>
                  <a:lnTo>
                    <a:pt x="145" y="45"/>
                  </a:lnTo>
                  <a:lnTo>
                    <a:pt x="162" y="43"/>
                  </a:lnTo>
                  <a:lnTo>
                    <a:pt x="165" y="31"/>
                  </a:lnTo>
                  <a:lnTo>
                    <a:pt x="176" y="23"/>
                  </a:lnTo>
                  <a:lnTo>
                    <a:pt x="187" y="16"/>
                  </a:lnTo>
                  <a:lnTo>
                    <a:pt x="204" y="16"/>
                  </a:lnTo>
                  <a:lnTo>
                    <a:pt x="224" y="18"/>
                  </a:lnTo>
                  <a:lnTo>
                    <a:pt x="241" y="16"/>
                  </a:lnTo>
                  <a:lnTo>
                    <a:pt x="256" y="12"/>
                  </a:lnTo>
                  <a:lnTo>
                    <a:pt x="258" y="0"/>
                  </a:lnTo>
                  <a:lnTo>
                    <a:pt x="267" y="4"/>
                  </a:lnTo>
                  <a:lnTo>
                    <a:pt x="273" y="14"/>
                  </a:lnTo>
                  <a:lnTo>
                    <a:pt x="273" y="25"/>
                  </a:lnTo>
                  <a:lnTo>
                    <a:pt x="258" y="33"/>
                  </a:lnTo>
                  <a:lnTo>
                    <a:pt x="270" y="35"/>
                  </a:lnTo>
                  <a:lnTo>
                    <a:pt x="284" y="35"/>
                  </a:lnTo>
                  <a:lnTo>
                    <a:pt x="292" y="29"/>
                  </a:lnTo>
                  <a:lnTo>
                    <a:pt x="292" y="16"/>
                  </a:lnTo>
                  <a:lnTo>
                    <a:pt x="307" y="23"/>
                  </a:lnTo>
                  <a:lnTo>
                    <a:pt x="321" y="35"/>
                  </a:lnTo>
                  <a:lnTo>
                    <a:pt x="326" y="47"/>
                  </a:lnTo>
                  <a:lnTo>
                    <a:pt x="324" y="60"/>
                  </a:lnTo>
                  <a:lnTo>
                    <a:pt x="315" y="66"/>
                  </a:lnTo>
                  <a:lnTo>
                    <a:pt x="307" y="70"/>
                  </a:lnTo>
                  <a:lnTo>
                    <a:pt x="298" y="72"/>
                  </a:lnTo>
                  <a:lnTo>
                    <a:pt x="292" y="72"/>
                  </a:lnTo>
                  <a:lnTo>
                    <a:pt x="304" y="76"/>
                  </a:lnTo>
                  <a:lnTo>
                    <a:pt x="318" y="78"/>
                  </a:lnTo>
                  <a:lnTo>
                    <a:pt x="329" y="76"/>
                  </a:lnTo>
                  <a:lnTo>
                    <a:pt x="338" y="72"/>
                  </a:lnTo>
                  <a:lnTo>
                    <a:pt x="344" y="80"/>
                  </a:lnTo>
                  <a:lnTo>
                    <a:pt x="346" y="91"/>
                  </a:lnTo>
                  <a:lnTo>
                    <a:pt x="346" y="101"/>
                  </a:lnTo>
                  <a:lnTo>
                    <a:pt x="344" y="107"/>
                  </a:lnTo>
                  <a:lnTo>
                    <a:pt x="332" y="111"/>
                  </a:lnTo>
                  <a:lnTo>
                    <a:pt x="321" y="111"/>
                  </a:lnTo>
                  <a:lnTo>
                    <a:pt x="307" y="111"/>
                  </a:lnTo>
                  <a:lnTo>
                    <a:pt x="295" y="109"/>
                  </a:lnTo>
                  <a:lnTo>
                    <a:pt x="301" y="111"/>
                  </a:lnTo>
                  <a:lnTo>
                    <a:pt x="309" y="113"/>
                  </a:lnTo>
                  <a:lnTo>
                    <a:pt x="315" y="115"/>
                  </a:lnTo>
                  <a:lnTo>
                    <a:pt x="321" y="117"/>
                  </a:lnTo>
                  <a:lnTo>
                    <a:pt x="312" y="120"/>
                  </a:lnTo>
                  <a:lnTo>
                    <a:pt x="301" y="122"/>
                  </a:lnTo>
                  <a:lnTo>
                    <a:pt x="284" y="122"/>
                  </a:lnTo>
                  <a:lnTo>
                    <a:pt x="273" y="117"/>
                  </a:lnTo>
                  <a:lnTo>
                    <a:pt x="264" y="111"/>
                  </a:lnTo>
                  <a:lnTo>
                    <a:pt x="261" y="109"/>
                  </a:lnTo>
                  <a:lnTo>
                    <a:pt x="258" y="109"/>
                  </a:lnTo>
                  <a:lnTo>
                    <a:pt x="256" y="109"/>
                  </a:lnTo>
                  <a:lnTo>
                    <a:pt x="253" y="113"/>
                  </a:lnTo>
                  <a:lnTo>
                    <a:pt x="250" y="115"/>
                  </a:lnTo>
                  <a:lnTo>
                    <a:pt x="250" y="117"/>
                  </a:lnTo>
                  <a:lnTo>
                    <a:pt x="250" y="120"/>
                  </a:lnTo>
                  <a:lnTo>
                    <a:pt x="256" y="120"/>
                  </a:lnTo>
                  <a:lnTo>
                    <a:pt x="261" y="120"/>
                  </a:lnTo>
                  <a:lnTo>
                    <a:pt x="264" y="120"/>
                  </a:lnTo>
                  <a:lnTo>
                    <a:pt x="270" y="124"/>
                  </a:lnTo>
                  <a:lnTo>
                    <a:pt x="278" y="126"/>
                  </a:lnTo>
                  <a:lnTo>
                    <a:pt x="287" y="134"/>
                  </a:lnTo>
                  <a:lnTo>
                    <a:pt x="292" y="148"/>
                  </a:lnTo>
                  <a:lnTo>
                    <a:pt x="295" y="167"/>
                  </a:lnTo>
                  <a:lnTo>
                    <a:pt x="295" y="184"/>
                  </a:lnTo>
                  <a:lnTo>
                    <a:pt x="295" y="192"/>
                  </a:lnTo>
                  <a:lnTo>
                    <a:pt x="298" y="194"/>
                  </a:lnTo>
                  <a:lnTo>
                    <a:pt x="301" y="198"/>
                  </a:lnTo>
                  <a:lnTo>
                    <a:pt x="301" y="202"/>
                  </a:lnTo>
                  <a:lnTo>
                    <a:pt x="304" y="206"/>
                  </a:lnTo>
                  <a:lnTo>
                    <a:pt x="301" y="208"/>
                  </a:lnTo>
                  <a:lnTo>
                    <a:pt x="292" y="210"/>
                  </a:lnTo>
                  <a:lnTo>
                    <a:pt x="295" y="221"/>
                  </a:lnTo>
                  <a:lnTo>
                    <a:pt x="304" y="231"/>
                  </a:lnTo>
                  <a:lnTo>
                    <a:pt x="309" y="237"/>
                  </a:lnTo>
                  <a:lnTo>
                    <a:pt x="321" y="241"/>
                  </a:lnTo>
                  <a:lnTo>
                    <a:pt x="332" y="250"/>
                  </a:lnTo>
                  <a:lnTo>
                    <a:pt x="355" y="262"/>
                  </a:lnTo>
                  <a:lnTo>
                    <a:pt x="378" y="278"/>
                  </a:lnTo>
                  <a:lnTo>
                    <a:pt x="397" y="295"/>
                  </a:lnTo>
                  <a:lnTo>
                    <a:pt x="412" y="309"/>
                  </a:lnTo>
                  <a:lnTo>
                    <a:pt x="420" y="322"/>
                  </a:lnTo>
                  <a:lnTo>
                    <a:pt x="426" y="332"/>
                  </a:lnTo>
                  <a:lnTo>
                    <a:pt x="432" y="340"/>
                  </a:lnTo>
                  <a:lnTo>
                    <a:pt x="420" y="340"/>
                  </a:lnTo>
                  <a:lnTo>
                    <a:pt x="406" y="342"/>
                  </a:lnTo>
                  <a:lnTo>
                    <a:pt x="392" y="345"/>
                  </a:lnTo>
                  <a:lnTo>
                    <a:pt x="383" y="349"/>
                  </a:lnTo>
                  <a:lnTo>
                    <a:pt x="375" y="353"/>
                  </a:lnTo>
                  <a:lnTo>
                    <a:pt x="366" y="359"/>
                  </a:lnTo>
                  <a:lnTo>
                    <a:pt x="355" y="365"/>
                  </a:lnTo>
                  <a:lnTo>
                    <a:pt x="346" y="369"/>
                  </a:lnTo>
                  <a:lnTo>
                    <a:pt x="358" y="380"/>
                  </a:lnTo>
                  <a:lnTo>
                    <a:pt x="375" y="392"/>
                  </a:lnTo>
                  <a:lnTo>
                    <a:pt x="386" y="404"/>
                  </a:lnTo>
                  <a:lnTo>
                    <a:pt x="395" y="415"/>
                  </a:lnTo>
                  <a:lnTo>
                    <a:pt x="403" y="421"/>
                  </a:lnTo>
                  <a:lnTo>
                    <a:pt x="412" y="427"/>
                  </a:lnTo>
                  <a:lnTo>
                    <a:pt x="417" y="431"/>
                  </a:lnTo>
                  <a:lnTo>
                    <a:pt x="426" y="433"/>
                  </a:lnTo>
                  <a:lnTo>
                    <a:pt x="437" y="437"/>
                  </a:lnTo>
                  <a:lnTo>
                    <a:pt x="446" y="444"/>
                  </a:lnTo>
                  <a:lnTo>
                    <a:pt x="451" y="450"/>
                  </a:lnTo>
                  <a:lnTo>
                    <a:pt x="454" y="454"/>
                  </a:lnTo>
                  <a:lnTo>
                    <a:pt x="454" y="458"/>
                  </a:lnTo>
                  <a:lnTo>
                    <a:pt x="449" y="466"/>
                  </a:lnTo>
                  <a:lnTo>
                    <a:pt x="437" y="477"/>
                  </a:lnTo>
                  <a:lnTo>
                    <a:pt x="420" y="485"/>
                  </a:lnTo>
                  <a:lnTo>
                    <a:pt x="403" y="491"/>
                  </a:lnTo>
                  <a:lnTo>
                    <a:pt x="383" y="491"/>
                  </a:lnTo>
                  <a:lnTo>
                    <a:pt x="369" y="489"/>
                  </a:lnTo>
                  <a:lnTo>
                    <a:pt x="358" y="487"/>
                  </a:lnTo>
                  <a:lnTo>
                    <a:pt x="352" y="485"/>
                  </a:lnTo>
                  <a:lnTo>
                    <a:pt x="355" y="481"/>
                  </a:lnTo>
                  <a:lnTo>
                    <a:pt x="361" y="477"/>
                  </a:lnTo>
                  <a:lnTo>
                    <a:pt x="366" y="475"/>
                  </a:lnTo>
                  <a:lnTo>
                    <a:pt x="372" y="475"/>
                  </a:lnTo>
                  <a:lnTo>
                    <a:pt x="378" y="473"/>
                  </a:lnTo>
                  <a:lnTo>
                    <a:pt x="380" y="468"/>
                  </a:lnTo>
                  <a:lnTo>
                    <a:pt x="383" y="464"/>
                  </a:lnTo>
                  <a:lnTo>
                    <a:pt x="375" y="464"/>
                  </a:lnTo>
                  <a:lnTo>
                    <a:pt x="375" y="462"/>
                  </a:lnTo>
                  <a:lnTo>
                    <a:pt x="380" y="458"/>
                  </a:lnTo>
                  <a:lnTo>
                    <a:pt x="383" y="456"/>
                  </a:lnTo>
                  <a:lnTo>
                    <a:pt x="383" y="454"/>
                  </a:lnTo>
                  <a:lnTo>
                    <a:pt x="389" y="458"/>
                  </a:lnTo>
                  <a:lnTo>
                    <a:pt x="392" y="454"/>
                  </a:lnTo>
                  <a:lnTo>
                    <a:pt x="395" y="450"/>
                  </a:lnTo>
                  <a:lnTo>
                    <a:pt x="395" y="448"/>
                  </a:lnTo>
                  <a:lnTo>
                    <a:pt x="389" y="444"/>
                  </a:lnTo>
                  <a:lnTo>
                    <a:pt x="383" y="442"/>
                  </a:lnTo>
                  <a:lnTo>
                    <a:pt x="375" y="437"/>
                  </a:lnTo>
                  <a:lnTo>
                    <a:pt x="363" y="431"/>
                  </a:lnTo>
                  <a:lnTo>
                    <a:pt x="349" y="423"/>
                  </a:lnTo>
                  <a:lnTo>
                    <a:pt x="335" y="415"/>
                  </a:lnTo>
                  <a:lnTo>
                    <a:pt x="324" y="406"/>
                  </a:lnTo>
                  <a:lnTo>
                    <a:pt x="309" y="400"/>
                  </a:lnTo>
                  <a:lnTo>
                    <a:pt x="301" y="396"/>
                  </a:lnTo>
                  <a:lnTo>
                    <a:pt x="295" y="394"/>
                  </a:lnTo>
                  <a:lnTo>
                    <a:pt x="292" y="390"/>
                  </a:lnTo>
                  <a:lnTo>
                    <a:pt x="292" y="388"/>
                  </a:lnTo>
                  <a:lnTo>
                    <a:pt x="292" y="386"/>
                  </a:lnTo>
                  <a:lnTo>
                    <a:pt x="275" y="388"/>
                  </a:lnTo>
                  <a:lnTo>
                    <a:pt x="256" y="386"/>
                  </a:lnTo>
                  <a:lnTo>
                    <a:pt x="241" y="384"/>
                  </a:lnTo>
                  <a:lnTo>
                    <a:pt x="227" y="380"/>
                  </a:lnTo>
                  <a:lnTo>
                    <a:pt x="216" y="375"/>
                  </a:lnTo>
                  <a:lnTo>
                    <a:pt x="204" y="369"/>
                  </a:lnTo>
                  <a:lnTo>
                    <a:pt x="193" y="367"/>
                  </a:lnTo>
                  <a:lnTo>
                    <a:pt x="182" y="369"/>
                  </a:lnTo>
                  <a:lnTo>
                    <a:pt x="179" y="375"/>
                  </a:lnTo>
                  <a:lnTo>
                    <a:pt x="173" y="384"/>
                  </a:lnTo>
                  <a:lnTo>
                    <a:pt x="162" y="392"/>
                  </a:lnTo>
                  <a:lnTo>
                    <a:pt x="148" y="400"/>
                  </a:lnTo>
                  <a:lnTo>
                    <a:pt x="136" y="409"/>
                  </a:lnTo>
                  <a:lnTo>
                    <a:pt x="122" y="419"/>
                  </a:lnTo>
                  <a:lnTo>
                    <a:pt x="111" y="431"/>
                  </a:lnTo>
                  <a:lnTo>
                    <a:pt x="105" y="444"/>
                  </a:lnTo>
                  <a:lnTo>
                    <a:pt x="105" y="454"/>
                  </a:lnTo>
                  <a:lnTo>
                    <a:pt x="102" y="464"/>
                  </a:lnTo>
                  <a:lnTo>
                    <a:pt x="99" y="470"/>
                  </a:lnTo>
                  <a:lnTo>
                    <a:pt x="91" y="475"/>
                  </a:lnTo>
                  <a:lnTo>
                    <a:pt x="88" y="475"/>
                  </a:lnTo>
                  <a:lnTo>
                    <a:pt x="82" y="475"/>
                  </a:lnTo>
                  <a:lnTo>
                    <a:pt x="77" y="473"/>
                  </a:lnTo>
                  <a:lnTo>
                    <a:pt x="65" y="468"/>
                  </a:lnTo>
                  <a:lnTo>
                    <a:pt x="57" y="462"/>
                  </a:lnTo>
                  <a:lnTo>
                    <a:pt x="48" y="458"/>
                  </a:lnTo>
                  <a:lnTo>
                    <a:pt x="37" y="456"/>
                  </a:lnTo>
                  <a:lnTo>
                    <a:pt x="28" y="454"/>
                  </a:lnTo>
                  <a:lnTo>
                    <a:pt x="20" y="450"/>
                  </a:lnTo>
                  <a:lnTo>
                    <a:pt x="11" y="446"/>
                  </a:lnTo>
                  <a:lnTo>
                    <a:pt x="3" y="439"/>
                  </a:lnTo>
                  <a:lnTo>
                    <a:pt x="0" y="433"/>
                  </a:lnTo>
                  <a:lnTo>
                    <a:pt x="0" y="429"/>
                  </a:lnTo>
                  <a:lnTo>
                    <a:pt x="3" y="427"/>
                  </a:lnTo>
                  <a:lnTo>
                    <a:pt x="9" y="427"/>
                  </a:lnTo>
                  <a:lnTo>
                    <a:pt x="14" y="427"/>
                  </a:lnTo>
                  <a:lnTo>
                    <a:pt x="17" y="429"/>
                  </a:lnTo>
                  <a:lnTo>
                    <a:pt x="26" y="431"/>
                  </a:lnTo>
                  <a:lnTo>
                    <a:pt x="34" y="431"/>
                  </a:lnTo>
                  <a:lnTo>
                    <a:pt x="46" y="431"/>
                  </a:lnTo>
                  <a:lnTo>
                    <a:pt x="40" y="427"/>
                  </a:lnTo>
                  <a:lnTo>
                    <a:pt x="43" y="427"/>
                  </a:lnTo>
                  <a:lnTo>
                    <a:pt x="46" y="425"/>
                  </a:lnTo>
                  <a:lnTo>
                    <a:pt x="54" y="423"/>
                  </a:lnTo>
                  <a:lnTo>
                    <a:pt x="60" y="423"/>
                  </a:lnTo>
                  <a:lnTo>
                    <a:pt x="60" y="427"/>
                  </a:lnTo>
                  <a:lnTo>
                    <a:pt x="63" y="427"/>
                  </a:lnTo>
                  <a:lnTo>
                    <a:pt x="68" y="427"/>
                  </a:lnTo>
                  <a:lnTo>
                    <a:pt x="71" y="427"/>
                  </a:lnTo>
                  <a:lnTo>
                    <a:pt x="74" y="427"/>
                  </a:lnTo>
                  <a:lnTo>
                    <a:pt x="82" y="417"/>
                  </a:lnTo>
                  <a:lnTo>
                    <a:pt x="99" y="396"/>
                  </a:lnTo>
                  <a:lnTo>
                    <a:pt x="116" y="373"/>
                  </a:lnTo>
                  <a:lnTo>
                    <a:pt x="125" y="357"/>
                  </a:lnTo>
                  <a:lnTo>
                    <a:pt x="119" y="351"/>
                  </a:lnTo>
                  <a:lnTo>
                    <a:pt x="114" y="342"/>
                  </a:lnTo>
                  <a:lnTo>
                    <a:pt x="108" y="334"/>
                  </a:lnTo>
                  <a:lnTo>
                    <a:pt x="105" y="330"/>
                  </a:lnTo>
                  <a:lnTo>
                    <a:pt x="114" y="322"/>
                  </a:lnTo>
                  <a:lnTo>
                    <a:pt x="125" y="314"/>
                  </a:lnTo>
                  <a:lnTo>
                    <a:pt x="139" y="301"/>
                  </a:lnTo>
                  <a:lnTo>
                    <a:pt x="153" y="285"/>
                  </a:lnTo>
                  <a:lnTo>
                    <a:pt x="165" y="268"/>
                  </a:lnTo>
                  <a:lnTo>
                    <a:pt x="176" y="252"/>
                  </a:lnTo>
                  <a:lnTo>
                    <a:pt x="185" y="239"/>
                  </a:lnTo>
                  <a:lnTo>
                    <a:pt x="193" y="231"/>
                  </a:lnTo>
                  <a:lnTo>
                    <a:pt x="204" y="229"/>
                  </a:lnTo>
                  <a:lnTo>
                    <a:pt x="213" y="227"/>
                  </a:lnTo>
                  <a:lnTo>
                    <a:pt x="219" y="223"/>
                  </a:lnTo>
                  <a:lnTo>
                    <a:pt x="219" y="219"/>
                  </a:lnTo>
                  <a:lnTo>
                    <a:pt x="216" y="219"/>
                  </a:lnTo>
                  <a:lnTo>
                    <a:pt x="213" y="219"/>
                  </a:lnTo>
                  <a:lnTo>
                    <a:pt x="207" y="219"/>
                  </a:lnTo>
                  <a:lnTo>
                    <a:pt x="204" y="219"/>
                  </a:lnTo>
                  <a:lnTo>
                    <a:pt x="207" y="212"/>
                  </a:lnTo>
                  <a:lnTo>
                    <a:pt x="207" y="210"/>
                  </a:lnTo>
                  <a:lnTo>
                    <a:pt x="204" y="206"/>
                  </a:lnTo>
                  <a:lnTo>
                    <a:pt x="199" y="202"/>
                  </a:lnTo>
                  <a:lnTo>
                    <a:pt x="193" y="192"/>
                  </a:lnTo>
                  <a:lnTo>
                    <a:pt x="190" y="173"/>
                  </a:lnTo>
                  <a:lnTo>
                    <a:pt x="193" y="153"/>
                  </a:lnTo>
                  <a:lnTo>
                    <a:pt x="207" y="134"/>
                  </a:lnTo>
                  <a:lnTo>
                    <a:pt x="207" y="130"/>
                  </a:lnTo>
                  <a:lnTo>
                    <a:pt x="207" y="128"/>
                  </a:lnTo>
                  <a:lnTo>
                    <a:pt x="204" y="124"/>
                  </a:lnTo>
                  <a:lnTo>
                    <a:pt x="199" y="124"/>
                  </a:lnTo>
                  <a:lnTo>
                    <a:pt x="190" y="124"/>
                  </a:lnTo>
                  <a:lnTo>
                    <a:pt x="182" y="124"/>
                  </a:lnTo>
                  <a:lnTo>
                    <a:pt x="173" y="122"/>
                  </a:lnTo>
                  <a:lnTo>
                    <a:pt x="170" y="117"/>
                  </a:lnTo>
                  <a:lnTo>
                    <a:pt x="170" y="115"/>
                  </a:lnTo>
                  <a:lnTo>
                    <a:pt x="170" y="111"/>
                  </a:lnTo>
                  <a:lnTo>
                    <a:pt x="168" y="109"/>
                  </a:lnTo>
                  <a:lnTo>
                    <a:pt x="168" y="107"/>
                  </a:lnTo>
                  <a:lnTo>
                    <a:pt x="168" y="105"/>
                  </a:lnTo>
                  <a:lnTo>
                    <a:pt x="165" y="103"/>
                  </a:lnTo>
                  <a:lnTo>
                    <a:pt x="162" y="101"/>
                  </a:lnTo>
                  <a:lnTo>
                    <a:pt x="156" y="101"/>
                  </a:lnTo>
                  <a:lnTo>
                    <a:pt x="156" y="99"/>
                  </a:lnTo>
                  <a:lnTo>
                    <a:pt x="153" y="95"/>
                  </a:lnTo>
                  <a:lnTo>
                    <a:pt x="156" y="93"/>
                  </a:lnTo>
                  <a:lnTo>
                    <a:pt x="159" y="91"/>
                  </a:lnTo>
                  <a:lnTo>
                    <a:pt x="162" y="89"/>
                  </a:lnTo>
                  <a:lnTo>
                    <a:pt x="159" y="87"/>
                  </a:lnTo>
                  <a:lnTo>
                    <a:pt x="156" y="82"/>
                  </a:lnTo>
                  <a:lnTo>
                    <a:pt x="153" y="80"/>
                  </a:lnTo>
                  <a:lnTo>
                    <a:pt x="153" y="76"/>
                  </a:lnTo>
                  <a:lnTo>
                    <a:pt x="153" y="72"/>
                  </a:lnTo>
                  <a:lnTo>
                    <a:pt x="153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3" name="Freeform 56"/>
            <p:cNvSpPr>
              <a:spLocks/>
            </p:cNvSpPr>
            <p:nvPr/>
          </p:nvSpPr>
          <p:spPr bwMode="auto">
            <a:xfrm>
              <a:off x="1344" y="3024"/>
              <a:ext cx="253" cy="117"/>
            </a:xfrm>
            <a:custGeom>
              <a:avLst/>
              <a:gdLst>
                <a:gd name="T0" fmla="*/ 179 w 253"/>
                <a:gd name="T1" fmla="*/ 74 h 117"/>
                <a:gd name="T2" fmla="*/ 176 w 253"/>
                <a:gd name="T3" fmla="*/ 82 h 117"/>
                <a:gd name="T4" fmla="*/ 168 w 253"/>
                <a:gd name="T5" fmla="*/ 86 h 117"/>
                <a:gd name="T6" fmla="*/ 151 w 253"/>
                <a:gd name="T7" fmla="*/ 82 h 117"/>
                <a:gd name="T8" fmla="*/ 125 w 253"/>
                <a:gd name="T9" fmla="*/ 82 h 117"/>
                <a:gd name="T10" fmla="*/ 88 w 253"/>
                <a:gd name="T11" fmla="*/ 76 h 117"/>
                <a:gd name="T12" fmla="*/ 80 w 253"/>
                <a:gd name="T13" fmla="*/ 60 h 117"/>
                <a:gd name="T14" fmla="*/ 71 w 253"/>
                <a:gd name="T15" fmla="*/ 51 h 117"/>
                <a:gd name="T16" fmla="*/ 63 w 253"/>
                <a:gd name="T17" fmla="*/ 41 h 117"/>
                <a:gd name="T18" fmla="*/ 54 w 253"/>
                <a:gd name="T19" fmla="*/ 45 h 117"/>
                <a:gd name="T20" fmla="*/ 60 w 253"/>
                <a:gd name="T21" fmla="*/ 53 h 117"/>
                <a:gd name="T22" fmla="*/ 60 w 253"/>
                <a:gd name="T23" fmla="*/ 60 h 117"/>
                <a:gd name="T24" fmla="*/ 46 w 253"/>
                <a:gd name="T25" fmla="*/ 56 h 117"/>
                <a:gd name="T26" fmla="*/ 23 w 253"/>
                <a:gd name="T27" fmla="*/ 45 h 117"/>
                <a:gd name="T28" fmla="*/ 15 w 253"/>
                <a:gd name="T29" fmla="*/ 49 h 117"/>
                <a:gd name="T30" fmla="*/ 26 w 253"/>
                <a:gd name="T31" fmla="*/ 58 h 117"/>
                <a:gd name="T32" fmla="*/ 35 w 253"/>
                <a:gd name="T33" fmla="*/ 62 h 117"/>
                <a:gd name="T34" fmla="*/ 26 w 253"/>
                <a:gd name="T35" fmla="*/ 64 h 117"/>
                <a:gd name="T36" fmla="*/ 9 w 253"/>
                <a:gd name="T37" fmla="*/ 64 h 117"/>
                <a:gd name="T38" fmla="*/ 0 w 253"/>
                <a:gd name="T39" fmla="*/ 66 h 117"/>
                <a:gd name="T40" fmla="*/ 12 w 253"/>
                <a:gd name="T41" fmla="*/ 72 h 117"/>
                <a:gd name="T42" fmla="*/ 32 w 253"/>
                <a:gd name="T43" fmla="*/ 74 h 117"/>
                <a:gd name="T44" fmla="*/ 29 w 253"/>
                <a:gd name="T45" fmla="*/ 76 h 117"/>
                <a:gd name="T46" fmla="*/ 18 w 253"/>
                <a:gd name="T47" fmla="*/ 80 h 117"/>
                <a:gd name="T48" fmla="*/ 6 w 253"/>
                <a:gd name="T49" fmla="*/ 84 h 117"/>
                <a:gd name="T50" fmla="*/ 12 w 253"/>
                <a:gd name="T51" fmla="*/ 91 h 117"/>
                <a:gd name="T52" fmla="*/ 29 w 253"/>
                <a:gd name="T53" fmla="*/ 86 h 117"/>
                <a:gd name="T54" fmla="*/ 37 w 253"/>
                <a:gd name="T55" fmla="*/ 86 h 117"/>
                <a:gd name="T56" fmla="*/ 29 w 253"/>
                <a:gd name="T57" fmla="*/ 91 h 117"/>
                <a:gd name="T58" fmla="*/ 23 w 253"/>
                <a:gd name="T59" fmla="*/ 101 h 117"/>
                <a:gd name="T60" fmla="*/ 23 w 253"/>
                <a:gd name="T61" fmla="*/ 105 h 117"/>
                <a:gd name="T62" fmla="*/ 35 w 253"/>
                <a:gd name="T63" fmla="*/ 99 h 117"/>
                <a:gd name="T64" fmla="*/ 46 w 253"/>
                <a:gd name="T65" fmla="*/ 93 h 117"/>
                <a:gd name="T66" fmla="*/ 77 w 253"/>
                <a:gd name="T67" fmla="*/ 93 h 117"/>
                <a:gd name="T68" fmla="*/ 105 w 253"/>
                <a:gd name="T69" fmla="*/ 101 h 117"/>
                <a:gd name="T70" fmla="*/ 123 w 253"/>
                <a:gd name="T71" fmla="*/ 109 h 117"/>
                <a:gd name="T72" fmla="*/ 154 w 253"/>
                <a:gd name="T73" fmla="*/ 117 h 117"/>
                <a:gd name="T74" fmla="*/ 199 w 253"/>
                <a:gd name="T75" fmla="*/ 113 h 117"/>
                <a:gd name="T76" fmla="*/ 222 w 253"/>
                <a:gd name="T77" fmla="*/ 91 h 117"/>
                <a:gd name="T78" fmla="*/ 230 w 253"/>
                <a:gd name="T79" fmla="*/ 70 h 117"/>
                <a:gd name="T80" fmla="*/ 245 w 253"/>
                <a:gd name="T81" fmla="*/ 49 h 117"/>
                <a:gd name="T82" fmla="*/ 245 w 253"/>
                <a:gd name="T83" fmla="*/ 10 h 117"/>
                <a:gd name="T84" fmla="*/ 188 w 253"/>
                <a:gd name="T85" fmla="*/ 8 h 117"/>
                <a:gd name="T86" fmla="*/ 179 w 253"/>
                <a:gd name="T87" fmla="*/ 35 h 117"/>
                <a:gd name="T88" fmla="*/ 171 w 253"/>
                <a:gd name="T89" fmla="*/ 66 h 1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3"/>
                <a:gd name="T136" fmla="*/ 0 h 117"/>
                <a:gd name="T137" fmla="*/ 253 w 253"/>
                <a:gd name="T138" fmla="*/ 117 h 1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3" h="117">
                  <a:moveTo>
                    <a:pt x="171" y="66"/>
                  </a:moveTo>
                  <a:lnTo>
                    <a:pt x="179" y="70"/>
                  </a:lnTo>
                  <a:lnTo>
                    <a:pt x="179" y="74"/>
                  </a:lnTo>
                  <a:lnTo>
                    <a:pt x="179" y="76"/>
                  </a:lnTo>
                  <a:lnTo>
                    <a:pt x="176" y="80"/>
                  </a:lnTo>
                  <a:lnTo>
                    <a:pt x="176" y="82"/>
                  </a:lnTo>
                  <a:lnTo>
                    <a:pt x="176" y="84"/>
                  </a:lnTo>
                  <a:lnTo>
                    <a:pt x="174" y="86"/>
                  </a:lnTo>
                  <a:lnTo>
                    <a:pt x="168" y="86"/>
                  </a:lnTo>
                  <a:lnTo>
                    <a:pt x="165" y="86"/>
                  </a:lnTo>
                  <a:lnTo>
                    <a:pt x="159" y="84"/>
                  </a:lnTo>
                  <a:lnTo>
                    <a:pt x="151" y="82"/>
                  </a:lnTo>
                  <a:lnTo>
                    <a:pt x="140" y="82"/>
                  </a:lnTo>
                  <a:lnTo>
                    <a:pt x="134" y="82"/>
                  </a:lnTo>
                  <a:lnTo>
                    <a:pt x="125" y="82"/>
                  </a:lnTo>
                  <a:lnTo>
                    <a:pt x="111" y="80"/>
                  </a:lnTo>
                  <a:lnTo>
                    <a:pt x="97" y="78"/>
                  </a:lnTo>
                  <a:lnTo>
                    <a:pt x="88" y="76"/>
                  </a:lnTo>
                  <a:lnTo>
                    <a:pt x="86" y="70"/>
                  </a:lnTo>
                  <a:lnTo>
                    <a:pt x="83" y="66"/>
                  </a:lnTo>
                  <a:lnTo>
                    <a:pt x="80" y="60"/>
                  </a:lnTo>
                  <a:lnTo>
                    <a:pt x="77" y="56"/>
                  </a:lnTo>
                  <a:lnTo>
                    <a:pt x="74" y="53"/>
                  </a:lnTo>
                  <a:lnTo>
                    <a:pt x="71" y="51"/>
                  </a:lnTo>
                  <a:lnTo>
                    <a:pt x="66" y="47"/>
                  </a:lnTo>
                  <a:lnTo>
                    <a:pt x="63" y="43"/>
                  </a:lnTo>
                  <a:lnTo>
                    <a:pt x="63" y="41"/>
                  </a:lnTo>
                  <a:lnTo>
                    <a:pt x="60" y="41"/>
                  </a:lnTo>
                  <a:lnTo>
                    <a:pt x="57" y="43"/>
                  </a:lnTo>
                  <a:lnTo>
                    <a:pt x="54" y="45"/>
                  </a:lnTo>
                  <a:lnTo>
                    <a:pt x="54" y="47"/>
                  </a:lnTo>
                  <a:lnTo>
                    <a:pt x="57" y="49"/>
                  </a:lnTo>
                  <a:lnTo>
                    <a:pt x="60" y="53"/>
                  </a:lnTo>
                  <a:lnTo>
                    <a:pt x="60" y="56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46" y="56"/>
                  </a:lnTo>
                  <a:lnTo>
                    <a:pt x="37" y="51"/>
                  </a:lnTo>
                  <a:lnTo>
                    <a:pt x="29" y="49"/>
                  </a:lnTo>
                  <a:lnTo>
                    <a:pt x="23" y="45"/>
                  </a:lnTo>
                  <a:lnTo>
                    <a:pt x="18" y="45"/>
                  </a:lnTo>
                  <a:lnTo>
                    <a:pt x="15" y="47"/>
                  </a:lnTo>
                  <a:lnTo>
                    <a:pt x="15" y="49"/>
                  </a:lnTo>
                  <a:lnTo>
                    <a:pt x="18" y="53"/>
                  </a:lnTo>
                  <a:lnTo>
                    <a:pt x="23" y="56"/>
                  </a:lnTo>
                  <a:lnTo>
                    <a:pt x="26" y="58"/>
                  </a:lnTo>
                  <a:lnTo>
                    <a:pt x="32" y="60"/>
                  </a:lnTo>
                  <a:lnTo>
                    <a:pt x="35" y="62"/>
                  </a:lnTo>
                  <a:lnTo>
                    <a:pt x="35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3" y="64"/>
                  </a:lnTo>
                  <a:lnTo>
                    <a:pt x="15" y="64"/>
                  </a:lnTo>
                  <a:lnTo>
                    <a:pt x="9" y="64"/>
                  </a:lnTo>
                  <a:lnTo>
                    <a:pt x="3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12" y="72"/>
                  </a:lnTo>
                  <a:lnTo>
                    <a:pt x="18" y="74"/>
                  </a:lnTo>
                  <a:lnTo>
                    <a:pt x="26" y="74"/>
                  </a:lnTo>
                  <a:lnTo>
                    <a:pt x="32" y="74"/>
                  </a:lnTo>
                  <a:lnTo>
                    <a:pt x="35" y="74"/>
                  </a:lnTo>
                  <a:lnTo>
                    <a:pt x="29" y="76"/>
                  </a:lnTo>
                  <a:lnTo>
                    <a:pt x="26" y="76"/>
                  </a:lnTo>
                  <a:lnTo>
                    <a:pt x="23" y="78"/>
                  </a:lnTo>
                  <a:lnTo>
                    <a:pt x="18" y="80"/>
                  </a:lnTo>
                  <a:lnTo>
                    <a:pt x="12" y="82"/>
                  </a:lnTo>
                  <a:lnTo>
                    <a:pt x="9" y="82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9" y="89"/>
                  </a:lnTo>
                  <a:lnTo>
                    <a:pt x="12" y="91"/>
                  </a:lnTo>
                  <a:lnTo>
                    <a:pt x="18" y="89"/>
                  </a:lnTo>
                  <a:lnTo>
                    <a:pt x="23" y="86"/>
                  </a:lnTo>
                  <a:lnTo>
                    <a:pt x="29" y="86"/>
                  </a:lnTo>
                  <a:lnTo>
                    <a:pt x="32" y="86"/>
                  </a:lnTo>
                  <a:lnTo>
                    <a:pt x="35" y="86"/>
                  </a:lnTo>
                  <a:lnTo>
                    <a:pt x="37" y="86"/>
                  </a:lnTo>
                  <a:lnTo>
                    <a:pt x="35" y="89"/>
                  </a:lnTo>
                  <a:lnTo>
                    <a:pt x="32" y="91"/>
                  </a:lnTo>
                  <a:lnTo>
                    <a:pt x="29" y="91"/>
                  </a:lnTo>
                  <a:lnTo>
                    <a:pt x="26" y="95"/>
                  </a:lnTo>
                  <a:lnTo>
                    <a:pt x="26" y="97"/>
                  </a:lnTo>
                  <a:lnTo>
                    <a:pt x="23" y="101"/>
                  </a:lnTo>
                  <a:lnTo>
                    <a:pt x="20" y="101"/>
                  </a:lnTo>
                  <a:lnTo>
                    <a:pt x="20" y="103"/>
                  </a:lnTo>
                  <a:lnTo>
                    <a:pt x="23" y="105"/>
                  </a:lnTo>
                  <a:lnTo>
                    <a:pt x="26" y="103"/>
                  </a:lnTo>
                  <a:lnTo>
                    <a:pt x="29" y="101"/>
                  </a:lnTo>
                  <a:lnTo>
                    <a:pt x="35" y="99"/>
                  </a:lnTo>
                  <a:lnTo>
                    <a:pt x="37" y="95"/>
                  </a:lnTo>
                  <a:lnTo>
                    <a:pt x="40" y="93"/>
                  </a:lnTo>
                  <a:lnTo>
                    <a:pt x="46" y="93"/>
                  </a:lnTo>
                  <a:lnTo>
                    <a:pt x="57" y="95"/>
                  </a:lnTo>
                  <a:lnTo>
                    <a:pt x="69" y="95"/>
                  </a:lnTo>
                  <a:lnTo>
                    <a:pt x="77" y="93"/>
                  </a:lnTo>
                  <a:lnTo>
                    <a:pt x="83" y="95"/>
                  </a:lnTo>
                  <a:lnTo>
                    <a:pt x="94" y="97"/>
                  </a:lnTo>
                  <a:lnTo>
                    <a:pt x="105" y="101"/>
                  </a:lnTo>
                  <a:lnTo>
                    <a:pt x="111" y="103"/>
                  </a:lnTo>
                  <a:lnTo>
                    <a:pt x="117" y="105"/>
                  </a:lnTo>
                  <a:lnTo>
                    <a:pt x="123" y="109"/>
                  </a:lnTo>
                  <a:lnTo>
                    <a:pt x="131" y="111"/>
                  </a:lnTo>
                  <a:lnTo>
                    <a:pt x="142" y="115"/>
                  </a:lnTo>
                  <a:lnTo>
                    <a:pt x="154" y="117"/>
                  </a:lnTo>
                  <a:lnTo>
                    <a:pt x="168" y="117"/>
                  </a:lnTo>
                  <a:lnTo>
                    <a:pt x="182" y="117"/>
                  </a:lnTo>
                  <a:lnTo>
                    <a:pt x="199" y="113"/>
                  </a:lnTo>
                  <a:lnTo>
                    <a:pt x="205" y="109"/>
                  </a:lnTo>
                  <a:lnTo>
                    <a:pt x="213" y="101"/>
                  </a:lnTo>
                  <a:lnTo>
                    <a:pt x="222" y="91"/>
                  </a:lnTo>
                  <a:lnTo>
                    <a:pt x="222" y="80"/>
                  </a:lnTo>
                  <a:lnTo>
                    <a:pt x="228" y="80"/>
                  </a:lnTo>
                  <a:lnTo>
                    <a:pt x="230" y="70"/>
                  </a:lnTo>
                  <a:lnTo>
                    <a:pt x="233" y="62"/>
                  </a:lnTo>
                  <a:lnTo>
                    <a:pt x="239" y="56"/>
                  </a:lnTo>
                  <a:lnTo>
                    <a:pt x="245" y="49"/>
                  </a:lnTo>
                  <a:lnTo>
                    <a:pt x="253" y="41"/>
                  </a:lnTo>
                  <a:lnTo>
                    <a:pt x="253" y="27"/>
                  </a:lnTo>
                  <a:lnTo>
                    <a:pt x="245" y="10"/>
                  </a:lnTo>
                  <a:lnTo>
                    <a:pt x="216" y="0"/>
                  </a:lnTo>
                  <a:lnTo>
                    <a:pt x="199" y="2"/>
                  </a:lnTo>
                  <a:lnTo>
                    <a:pt x="188" y="8"/>
                  </a:lnTo>
                  <a:lnTo>
                    <a:pt x="179" y="18"/>
                  </a:lnTo>
                  <a:lnTo>
                    <a:pt x="179" y="27"/>
                  </a:lnTo>
                  <a:lnTo>
                    <a:pt x="179" y="35"/>
                  </a:lnTo>
                  <a:lnTo>
                    <a:pt x="176" y="49"/>
                  </a:lnTo>
                  <a:lnTo>
                    <a:pt x="174" y="60"/>
                  </a:lnTo>
                  <a:lnTo>
                    <a:pt x="171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4" name="Freeform 57"/>
            <p:cNvSpPr>
              <a:spLocks/>
            </p:cNvSpPr>
            <p:nvPr/>
          </p:nvSpPr>
          <p:spPr bwMode="auto">
            <a:xfrm>
              <a:off x="1872" y="2832"/>
              <a:ext cx="454" cy="491"/>
            </a:xfrm>
            <a:custGeom>
              <a:avLst/>
              <a:gdLst>
                <a:gd name="T0" fmla="*/ 66 w 454"/>
                <a:gd name="T1" fmla="*/ 21 h 491"/>
                <a:gd name="T2" fmla="*/ 74 w 454"/>
                <a:gd name="T3" fmla="*/ 21 h 491"/>
                <a:gd name="T4" fmla="*/ 117 w 454"/>
                <a:gd name="T5" fmla="*/ 0 h 491"/>
                <a:gd name="T6" fmla="*/ 154 w 454"/>
                <a:gd name="T7" fmla="*/ 10 h 491"/>
                <a:gd name="T8" fmla="*/ 176 w 454"/>
                <a:gd name="T9" fmla="*/ 21 h 491"/>
                <a:gd name="T10" fmla="*/ 236 w 454"/>
                <a:gd name="T11" fmla="*/ 51 h 491"/>
                <a:gd name="T12" fmla="*/ 208 w 454"/>
                <a:gd name="T13" fmla="*/ 78 h 491"/>
                <a:gd name="T14" fmla="*/ 188 w 454"/>
                <a:gd name="T15" fmla="*/ 91 h 491"/>
                <a:gd name="T16" fmla="*/ 188 w 454"/>
                <a:gd name="T17" fmla="*/ 95 h 491"/>
                <a:gd name="T18" fmla="*/ 168 w 454"/>
                <a:gd name="T19" fmla="*/ 97 h 491"/>
                <a:gd name="T20" fmla="*/ 173 w 454"/>
                <a:gd name="T21" fmla="*/ 103 h 491"/>
                <a:gd name="T22" fmla="*/ 196 w 454"/>
                <a:gd name="T23" fmla="*/ 113 h 491"/>
                <a:gd name="T24" fmla="*/ 205 w 454"/>
                <a:gd name="T25" fmla="*/ 148 h 491"/>
                <a:gd name="T26" fmla="*/ 213 w 454"/>
                <a:gd name="T27" fmla="*/ 153 h 491"/>
                <a:gd name="T28" fmla="*/ 219 w 454"/>
                <a:gd name="T29" fmla="*/ 179 h 491"/>
                <a:gd name="T30" fmla="*/ 225 w 454"/>
                <a:gd name="T31" fmla="*/ 202 h 491"/>
                <a:gd name="T32" fmla="*/ 261 w 454"/>
                <a:gd name="T33" fmla="*/ 233 h 491"/>
                <a:gd name="T34" fmla="*/ 330 w 454"/>
                <a:gd name="T35" fmla="*/ 262 h 491"/>
                <a:gd name="T36" fmla="*/ 361 w 454"/>
                <a:gd name="T37" fmla="*/ 283 h 491"/>
                <a:gd name="T38" fmla="*/ 307 w 454"/>
                <a:gd name="T39" fmla="*/ 297 h 491"/>
                <a:gd name="T40" fmla="*/ 278 w 454"/>
                <a:gd name="T41" fmla="*/ 320 h 491"/>
                <a:gd name="T42" fmla="*/ 293 w 454"/>
                <a:gd name="T43" fmla="*/ 336 h 491"/>
                <a:gd name="T44" fmla="*/ 327 w 454"/>
                <a:gd name="T45" fmla="*/ 338 h 491"/>
                <a:gd name="T46" fmla="*/ 395 w 454"/>
                <a:gd name="T47" fmla="*/ 355 h 491"/>
                <a:gd name="T48" fmla="*/ 443 w 454"/>
                <a:gd name="T49" fmla="*/ 355 h 491"/>
                <a:gd name="T50" fmla="*/ 452 w 454"/>
                <a:gd name="T51" fmla="*/ 390 h 491"/>
                <a:gd name="T52" fmla="*/ 443 w 454"/>
                <a:gd name="T53" fmla="*/ 425 h 491"/>
                <a:gd name="T54" fmla="*/ 412 w 454"/>
                <a:gd name="T55" fmla="*/ 427 h 491"/>
                <a:gd name="T56" fmla="*/ 409 w 454"/>
                <a:gd name="T57" fmla="*/ 404 h 491"/>
                <a:gd name="T58" fmla="*/ 395 w 454"/>
                <a:gd name="T59" fmla="*/ 382 h 491"/>
                <a:gd name="T60" fmla="*/ 355 w 454"/>
                <a:gd name="T61" fmla="*/ 376 h 491"/>
                <a:gd name="T62" fmla="*/ 290 w 454"/>
                <a:gd name="T63" fmla="*/ 369 h 491"/>
                <a:gd name="T64" fmla="*/ 242 w 454"/>
                <a:gd name="T65" fmla="*/ 351 h 491"/>
                <a:gd name="T66" fmla="*/ 210 w 454"/>
                <a:gd name="T67" fmla="*/ 330 h 491"/>
                <a:gd name="T68" fmla="*/ 159 w 454"/>
                <a:gd name="T69" fmla="*/ 347 h 491"/>
                <a:gd name="T70" fmla="*/ 148 w 454"/>
                <a:gd name="T71" fmla="*/ 382 h 491"/>
                <a:gd name="T72" fmla="*/ 103 w 454"/>
                <a:gd name="T73" fmla="*/ 440 h 491"/>
                <a:gd name="T74" fmla="*/ 88 w 454"/>
                <a:gd name="T75" fmla="*/ 481 h 491"/>
                <a:gd name="T76" fmla="*/ 60 w 454"/>
                <a:gd name="T77" fmla="*/ 481 h 491"/>
                <a:gd name="T78" fmla="*/ 17 w 454"/>
                <a:gd name="T79" fmla="*/ 487 h 491"/>
                <a:gd name="T80" fmla="*/ 0 w 454"/>
                <a:gd name="T81" fmla="*/ 473 h 491"/>
                <a:gd name="T82" fmla="*/ 20 w 454"/>
                <a:gd name="T83" fmla="*/ 466 h 491"/>
                <a:gd name="T84" fmla="*/ 37 w 454"/>
                <a:gd name="T85" fmla="*/ 456 h 491"/>
                <a:gd name="T86" fmla="*/ 51 w 454"/>
                <a:gd name="T87" fmla="*/ 446 h 491"/>
                <a:gd name="T88" fmla="*/ 74 w 454"/>
                <a:gd name="T89" fmla="*/ 421 h 491"/>
                <a:gd name="T90" fmla="*/ 105 w 454"/>
                <a:gd name="T91" fmla="*/ 340 h 491"/>
                <a:gd name="T92" fmla="*/ 100 w 454"/>
                <a:gd name="T93" fmla="*/ 330 h 491"/>
                <a:gd name="T94" fmla="*/ 108 w 454"/>
                <a:gd name="T95" fmla="*/ 297 h 491"/>
                <a:gd name="T96" fmla="*/ 125 w 454"/>
                <a:gd name="T97" fmla="*/ 221 h 491"/>
                <a:gd name="T98" fmla="*/ 139 w 454"/>
                <a:gd name="T99" fmla="*/ 206 h 491"/>
                <a:gd name="T100" fmla="*/ 108 w 454"/>
                <a:gd name="T101" fmla="*/ 159 h 491"/>
                <a:gd name="T102" fmla="*/ 103 w 454"/>
                <a:gd name="T103" fmla="*/ 115 h 491"/>
                <a:gd name="T104" fmla="*/ 120 w 454"/>
                <a:gd name="T105" fmla="*/ 101 h 491"/>
                <a:gd name="T106" fmla="*/ 80 w 454"/>
                <a:gd name="T107" fmla="*/ 87 h 491"/>
                <a:gd name="T108" fmla="*/ 74 w 454"/>
                <a:gd name="T109" fmla="*/ 70 h 491"/>
                <a:gd name="T110" fmla="*/ 71 w 454"/>
                <a:gd name="T111" fmla="*/ 62 h 491"/>
                <a:gd name="T112" fmla="*/ 66 w 454"/>
                <a:gd name="T113" fmla="*/ 51 h 49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4"/>
                <a:gd name="T172" fmla="*/ 0 h 491"/>
                <a:gd name="T173" fmla="*/ 454 w 454"/>
                <a:gd name="T174" fmla="*/ 491 h 49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4" h="491">
                  <a:moveTo>
                    <a:pt x="66" y="43"/>
                  </a:moveTo>
                  <a:lnTo>
                    <a:pt x="63" y="41"/>
                  </a:lnTo>
                  <a:lnTo>
                    <a:pt x="60" y="33"/>
                  </a:lnTo>
                  <a:lnTo>
                    <a:pt x="60" y="27"/>
                  </a:lnTo>
                  <a:lnTo>
                    <a:pt x="66" y="21"/>
                  </a:lnTo>
                  <a:lnTo>
                    <a:pt x="66" y="23"/>
                  </a:lnTo>
                  <a:lnTo>
                    <a:pt x="68" y="25"/>
                  </a:lnTo>
                  <a:lnTo>
                    <a:pt x="74" y="27"/>
                  </a:lnTo>
                  <a:lnTo>
                    <a:pt x="77" y="27"/>
                  </a:lnTo>
                  <a:lnTo>
                    <a:pt x="74" y="21"/>
                  </a:lnTo>
                  <a:lnTo>
                    <a:pt x="74" y="16"/>
                  </a:lnTo>
                  <a:lnTo>
                    <a:pt x="80" y="10"/>
                  </a:lnTo>
                  <a:lnTo>
                    <a:pt x="88" y="4"/>
                  </a:lnTo>
                  <a:lnTo>
                    <a:pt x="100" y="2"/>
                  </a:lnTo>
                  <a:lnTo>
                    <a:pt x="117" y="0"/>
                  </a:lnTo>
                  <a:lnTo>
                    <a:pt x="137" y="2"/>
                  </a:lnTo>
                  <a:lnTo>
                    <a:pt x="165" y="6"/>
                  </a:lnTo>
                  <a:lnTo>
                    <a:pt x="159" y="6"/>
                  </a:lnTo>
                  <a:lnTo>
                    <a:pt x="156" y="6"/>
                  </a:lnTo>
                  <a:lnTo>
                    <a:pt x="154" y="10"/>
                  </a:lnTo>
                  <a:lnTo>
                    <a:pt x="151" y="14"/>
                  </a:lnTo>
                  <a:lnTo>
                    <a:pt x="154" y="10"/>
                  </a:lnTo>
                  <a:lnTo>
                    <a:pt x="162" y="12"/>
                  </a:lnTo>
                  <a:lnTo>
                    <a:pt x="168" y="16"/>
                  </a:lnTo>
                  <a:lnTo>
                    <a:pt x="176" y="21"/>
                  </a:lnTo>
                  <a:lnTo>
                    <a:pt x="185" y="29"/>
                  </a:lnTo>
                  <a:lnTo>
                    <a:pt x="202" y="39"/>
                  </a:lnTo>
                  <a:lnTo>
                    <a:pt x="219" y="47"/>
                  </a:lnTo>
                  <a:lnTo>
                    <a:pt x="233" y="43"/>
                  </a:lnTo>
                  <a:lnTo>
                    <a:pt x="236" y="51"/>
                  </a:lnTo>
                  <a:lnTo>
                    <a:pt x="236" y="64"/>
                  </a:lnTo>
                  <a:lnTo>
                    <a:pt x="225" y="72"/>
                  </a:lnTo>
                  <a:lnTo>
                    <a:pt x="196" y="74"/>
                  </a:lnTo>
                  <a:lnTo>
                    <a:pt x="202" y="76"/>
                  </a:lnTo>
                  <a:lnTo>
                    <a:pt x="208" y="78"/>
                  </a:lnTo>
                  <a:lnTo>
                    <a:pt x="213" y="78"/>
                  </a:lnTo>
                  <a:lnTo>
                    <a:pt x="219" y="78"/>
                  </a:lnTo>
                  <a:lnTo>
                    <a:pt x="213" y="85"/>
                  </a:lnTo>
                  <a:lnTo>
                    <a:pt x="202" y="89"/>
                  </a:lnTo>
                  <a:lnTo>
                    <a:pt x="188" y="91"/>
                  </a:lnTo>
                  <a:lnTo>
                    <a:pt x="168" y="89"/>
                  </a:lnTo>
                  <a:lnTo>
                    <a:pt x="176" y="91"/>
                  </a:lnTo>
                  <a:lnTo>
                    <a:pt x="179" y="93"/>
                  </a:lnTo>
                  <a:lnTo>
                    <a:pt x="185" y="95"/>
                  </a:lnTo>
                  <a:lnTo>
                    <a:pt x="188" y="95"/>
                  </a:lnTo>
                  <a:lnTo>
                    <a:pt x="185" y="97"/>
                  </a:lnTo>
                  <a:lnTo>
                    <a:pt x="182" y="99"/>
                  </a:lnTo>
                  <a:lnTo>
                    <a:pt x="179" y="99"/>
                  </a:lnTo>
                  <a:lnTo>
                    <a:pt x="176" y="99"/>
                  </a:lnTo>
                  <a:lnTo>
                    <a:pt x="168" y="97"/>
                  </a:lnTo>
                  <a:lnTo>
                    <a:pt x="162" y="97"/>
                  </a:lnTo>
                  <a:lnTo>
                    <a:pt x="159" y="99"/>
                  </a:lnTo>
                  <a:lnTo>
                    <a:pt x="159" y="101"/>
                  </a:lnTo>
                  <a:lnTo>
                    <a:pt x="165" y="101"/>
                  </a:lnTo>
                  <a:lnTo>
                    <a:pt x="173" y="103"/>
                  </a:lnTo>
                  <a:lnTo>
                    <a:pt x="182" y="105"/>
                  </a:lnTo>
                  <a:lnTo>
                    <a:pt x="188" y="107"/>
                  </a:lnTo>
                  <a:lnTo>
                    <a:pt x="188" y="109"/>
                  </a:lnTo>
                  <a:lnTo>
                    <a:pt x="193" y="111"/>
                  </a:lnTo>
                  <a:lnTo>
                    <a:pt x="196" y="113"/>
                  </a:lnTo>
                  <a:lnTo>
                    <a:pt x="196" y="115"/>
                  </a:lnTo>
                  <a:lnTo>
                    <a:pt x="202" y="120"/>
                  </a:lnTo>
                  <a:lnTo>
                    <a:pt x="205" y="128"/>
                  </a:lnTo>
                  <a:lnTo>
                    <a:pt x="208" y="140"/>
                  </a:lnTo>
                  <a:lnTo>
                    <a:pt x="205" y="148"/>
                  </a:lnTo>
                  <a:lnTo>
                    <a:pt x="208" y="148"/>
                  </a:lnTo>
                  <a:lnTo>
                    <a:pt x="210" y="148"/>
                  </a:lnTo>
                  <a:lnTo>
                    <a:pt x="213" y="153"/>
                  </a:lnTo>
                  <a:lnTo>
                    <a:pt x="219" y="159"/>
                  </a:lnTo>
                  <a:lnTo>
                    <a:pt x="222" y="165"/>
                  </a:lnTo>
                  <a:lnTo>
                    <a:pt x="225" y="169"/>
                  </a:lnTo>
                  <a:lnTo>
                    <a:pt x="222" y="173"/>
                  </a:lnTo>
                  <a:lnTo>
                    <a:pt x="219" y="179"/>
                  </a:lnTo>
                  <a:lnTo>
                    <a:pt x="216" y="188"/>
                  </a:lnTo>
                  <a:lnTo>
                    <a:pt x="219" y="196"/>
                  </a:lnTo>
                  <a:lnTo>
                    <a:pt x="222" y="200"/>
                  </a:lnTo>
                  <a:lnTo>
                    <a:pt x="225" y="202"/>
                  </a:lnTo>
                  <a:lnTo>
                    <a:pt x="227" y="202"/>
                  </a:lnTo>
                  <a:lnTo>
                    <a:pt x="239" y="208"/>
                  </a:lnTo>
                  <a:lnTo>
                    <a:pt x="250" y="217"/>
                  </a:lnTo>
                  <a:lnTo>
                    <a:pt x="259" y="227"/>
                  </a:lnTo>
                  <a:lnTo>
                    <a:pt x="261" y="233"/>
                  </a:lnTo>
                  <a:lnTo>
                    <a:pt x="267" y="239"/>
                  </a:lnTo>
                  <a:lnTo>
                    <a:pt x="278" y="246"/>
                  </a:lnTo>
                  <a:lnTo>
                    <a:pt x="293" y="252"/>
                  </a:lnTo>
                  <a:lnTo>
                    <a:pt x="310" y="258"/>
                  </a:lnTo>
                  <a:lnTo>
                    <a:pt x="330" y="262"/>
                  </a:lnTo>
                  <a:lnTo>
                    <a:pt x="349" y="266"/>
                  </a:lnTo>
                  <a:lnTo>
                    <a:pt x="369" y="268"/>
                  </a:lnTo>
                  <a:lnTo>
                    <a:pt x="386" y="266"/>
                  </a:lnTo>
                  <a:lnTo>
                    <a:pt x="375" y="276"/>
                  </a:lnTo>
                  <a:lnTo>
                    <a:pt x="361" y="283"/>
                  </a:lnTo>
                  <a:lnTo>
                    <a:pt x="347" y="287"/>
                  </a:lnTo>
                  <a:lnTo>
                    <a:pt x="335" y="287"/>
                  </a:lnTo>
                  <a:lnTo>
                    <a:pt x="327" y="289"/>
                  </a:lnTo>
                  <a:lnTo>
                    <a:pt x="318" y="293"/>
                  </a:lnTo>
                  <a:lnTo>
                    <a:pt x="307" y="297"/>
                  </a:lnTo>
                  <a:lnTo>
                    <a:pt x="298" y="303"/>
                  </a:lnTo>
                  <a:lnTo>
                    <a:pt x="293" y="310"/>
                  </a:lnTo>
                  <a:lnTo>
                    <a:pt x="290" y="316"/>
                  </a:lnTo>
                  <a:lnTo>
                    <a:pt x="284" y="318"/>
                  </a:lnTo>
                  <a:lnTo>
                    <a:pt x="278" y="320"/>
                  </a:lnTo>
                  <a:lnTo>
                    <a:pt x="284" y="324"/>
                  </a:lnTo>
                  <a:lnTo>
                    <a:pt x="287" y="328"/>
                  </a:lnTo>
                  <a:lnTo>
                    <a:pt x="293" y="332"/>
                  </a:lnTo>
                  <a:lnTo>
                    <a:pt x="293" y="334"/>
                  </a:lnTo>
                  <a:lnTo>
                    <a:pt x="293" y="336"/>
                  </a:lnTo>
                  <a:lnTo>
                    <a:pt x="296" y="338"/>
                  </a:lnTo>
                  <a:lnTo>
                    <a:pt x="301" y="340"/>
                  </a:lnTo>
                  <a:lnTo>
                    <a:pt x="307" y="340"/>
                  </a:lnTo>
                  <a:lnTo>
                    <a:pt x="315" y="340"/>
                  </a:lnTo>
                  <a:lnTo>
                    <a:pt x="327" y="338"/>
                  </a:lnTo>
                  <a:lnTo>
                    <a:pt x="341" y="338"/>
                  </a:lnTo>
                  <a:lnTo>
                    <a:pt x="355" y="340"/>
                  </a:lnTo>
                  <a:lnTo>
                    <a:pt x="369" y="345"/>
                  </a:lnTo>
                  <a:lnTo>
                    <a:pt x="381" y="351"/>
                  </a:lnTo>
                  <a:lnTo>
                    <a:pt x="395" y="355"/>
                  </a:lnTo>
                  <a:lnTo>
                    <a:pt x="406" y="357"/>
                  </a:lnTo>
                  <a:lnTo>
                    <a:pt x="418" y="357"/>
                  </a:lnTo>
                  <a:lnTo>
                    <a:pt x="426" y="355"/>
                  </a:lnTo>
                  <a:lnTo>
                    <a:pt x="435" y="353"/>
                  </a:lnTo>
                  <a:lnTo>
                    <a:pt x="443" y="355"/>
                  </a:lnTo>
                  <a:lnTo>
                    <a:pt x="452" y="359"/>
                  </a:lnTo>
                  <a:lnTo>
                    <a:pt x="454" y="367"/>
                  </a:lnTo>
                  <a:lnTo>
                    <a:pt x="454" y="376"/>
                  </a:lnTo>
                  <a:lnTo>
                    <a:pt x="452" y="384"/>
                  </a:lnTo>
                  <a:lnTo>
                    <a:pt x="452" y="390"/>
                  </a:lnTo>
                  <a:lnTo>
                    <a:pt x="449" y="398"/>
                  </a:lnTo>
                  <a:lnTo>
                    <a:pt x="446" y="404"/>
                  </a:lnTo>
                  <a:lnTo>
                    <a:pt x="446" y="413"/>
                  </a:lnTo>
                  <a:lnTo>
                    <a:pt x="446" y="419"/>
                  </a:lnTo>
                  <a:lnTo>
                    <a:pt x="443" y="425"/>
                  </a:lnTo>
                  <a:lnTo>
                    <a:pt x="437" y="431"/>
                  </a:lnTo>
                  <a:lnTo>
                    <a:pt x="429" y="435"/>
                  </a:lnTo>
                  <a:lnTo>
                    <a:pt x="420" y="433"/>
                  </a:lnTo>
                  <a:lnTo>
                    <a:pt x="415" y="431"/>
                  </a:lnTo>
                  <a:lnTo>
                    <a:pt x="412" y="427"/>
                  </a:lnTo>
                  <a:lnTo>
                    <a:pt x="415" y="421"/>
                  </a:lnTo>
                  <a:lnTo>
                    <a:pt x="415" y="419"/>
                  </a:lnTo>
                  <a:lnTo>
                    <a:pt x="415" y="413"/>
                  </a:lnTo>
                  <a:lnTo>
                    <a:pt x="412" y="409"/>
                  </a:lnTo>
                  <a:lnTo>
                    <a:pt x="409" y="404"/>
                  </a:lnTo>
                  <a:lnTo>
                    <a:pt x="406" y="400"/>
                  </a:lnTo>
                  <a:lnTo>
                    <a:pt x="403" y="394"/>
                  </a:lnTo>
                  <a:lnTo>
                    <a:pt x="401" y="388"/>
                  </a:lnTo>
                  <a:lnTo>
                    <a:pt x="401" y="384"/>
                  </a:lnTo>
                  <a:lnTo>
                    <a:pt x="395" y="382"/>
                  </a:lnTo>
                  <a:lnTo>
                    <a:pt x="386" y="380"/>
                  </a:lnTo>
                  <a:lnTo>
                    <a:pt x="378" y="376"/>
                  </a:lnTo>
                  <a:lnTo>
                    <a:pt x="372" y="376"/>
                  </a:lnTo>
                  <a:lnTo>
                    <a:pt x="366" y="376"/>
                  </a:lnTo>
                  <a:lnTo>
                    <a:pt x="355" y="376"/>
                  </a:lnTo>
                  <a:lnTo>
                    <a:pt x="344" y="373"/>
                  </a:lnTo>
                  <a:lnTo>
                    <a:pt x="330" y="373"/>
                  </a:lnTo>
                  <a:lnTo>
                    <a:pt x="313" y="371"/>
                  </a:lnTo>
                  <a:lnTo>
                    <a:pt x="301" y="369"/>
                  </a:lnTo>
                  <a:lnTo>
                    <a:pt x="290" y="369"/>
                  </a:lnTo>
                  <a:lnTo>
                    <a:pt x="284" y="367"/>
                  </a:lnTo>
                  <a:lnTo>
                    <a:pt x="276" y="365"/>
                  </a:lnTo>
                  <a:lnTo>
                    <a:pt x="264" y="363"/>
                  </a:lnTo>
                  <a:lnTo>
                    <a:pt x="253" y="357"/>
                  </a:lnTo>
                  <a:lnTo>
                    <a:pt x="242" y="351"/>
                  </a:lnTo>
                  <a:lnTo>
                    <a:pt x="230" y="343"/>
                  </a:lnTo>
                  <a:lnTo>
                    <a:pt x="225" y="336"/>
                  </a:lnTo>
                  <a:lnTo>
                    <a:pt x="219" y="330"/>
                  </a:lnTo>
                  <a:lnTo>
                    <a:pt x="216" y="328"/>
                  </a:lnTo>
                  <a:lnTo>
                    <a:pt x="210" y="330"/>
                  </a:lnTo>
                  <a:lnTo>
                    <a:pt x="199" y="334"/>
                  </a:lnTo>
                  <a:lnTo>
                    <a:pt x="185" y="338"/>
                  </a:lnTo>
                  <a:lnTo>
                    <a:pt x="168" y="338"/>
                  </a:lnTo>
                  <a:lnTo>
                    <a:pt x="165" y="340"/>
                  </a:lnTo>
                  <a:lnTo>
                    <a:pt x="159" y="347"/>
                  </a:lnTo>
                  <a:lnTo>
                    <a:pt x="156" y="351"/>
                  </a:lnTo>
                  <a:lnTo>
                    <a:pt x="154" y="355"/>
                  </a:lnTo>
                  <a:lnTo>
                    <a:pt x="154" y="361"/>
                  </a:lnTo>
                  <a:lnTo>
                    <a:pt x="151" y="371"/>
                  </a:lnTo>
                  <a:lnTo>
                    <a:pt x="148" y="382"/>
                  </a:lnTo>
                  <a:lnTo>
                    <a:pt x="139" y="392"/>
                  </a:lnTo>
                  <a:lnTo>
                    <a:pt x="131" y="402"/>
                  </a:lnTo>
                  <a:lnTo>
                    <a:pt x="120" y="413"/>
                  </a:lnTo>
                  <a:lnTo>
                    <a:pt x="108" y="425"/>
                  </a:lnTo>
                  <a:lnTo>
                    <a:pt x="103" y="440"/>
                  </a:lnTo>
                  <a:lnTo>
                    <a:pt x="103" y="450"/>
                  </a:lnTo>
                  <a:lnTo>
                    <a:pt x="103" y="458"/>
                  </a:lnTo>
                  <a:lnTo>
                    <a:pt x="100" y="468"/>
                  </a:lnTo>
                  <a:lnTo>
                    <a:pt x="94" y="479"/>
                  </a:lnTo>
                  <a:lnTo>
                    <a:pt x="88" y="481"/>
                  </a:lnTo>
                  <a:lnTo>
                    <a:pt x="85" y="481"/>
                  </a:lnTo>
                  <a:lnTo>
                    <a:pt x="80" y="479"/>
                  </a:lnTo>
                  <a:lnTo>
                    <a:pt x="77" y="479"/>
                  </a:lnTo>
                  <a:lnTo>
                    <a:pt x="71" y="479"/>
                  </a:lnTo>
                  <a:lnTo>
                    <a:pt x="60" y="481"/>
                  </a:lnTo>
                  <a:lnTo>
                    <a:pt x="51" y="485"/>
                  </a:lnTo>
                  <a:lnTo>
                    <a:pt x="43" y="489"/>
                  </a:lnTo>
                  <a:lnTo>
                    <a:pt x="34" y="491"/>
                  </a:lnTo>
                  <a:lnTo>
                    <a:pt x="26" y="489"/>
                  </a:lnTo>
                  <a:lnTo>
                    <a:pt x="17" y="487"/>
                  </a:lnTo>
                  <a:lnTo>
                    <a:pt x="12" y="483"/>
                  </a:lnTo>
                  <a:lnTo>
                    <a:pt x="6" y="481"/>
                  </a:lnTo>
                  <a:lnTo>
                    <a:pt x="3" y="477"/>
                  </a:lnTo>
                  <a:lnTo>
                    <a:pt x="0" y="475"/>
                  </a:lnTo>
                  <a:lnTo>
                    <a:pt x="0" y="473"/>
                  </a:lnTo>
                  <a:lnTo>
                    <a:pt x="0" y="468"/>
                  </a:lnTo>
                  <a:lnTo>
                    <a:pt x="3" y="466"/>
                  </a:lnTo>
                  <a:lnTo>
                    <a:pt x="9" y="464"/>
                  </a:lnTo>
                  <a:lnTo>
                    <a:pt x="15" y="466"/>
                  </a:lnTo>
                  <a:lnTo>
                    <a:pt x="20" y="466"/>
                  </a:lnTo>
                  <a:lnTo>
                    <a:pt x="23" y="466"/>
                  </a:lnTo>
                  <a:lnTo>
                    <a:pt x="29" y="464"/>
                  </a:lnTo>
                  <a:lnTo>
                    <a:pt x="29" y="462"/>
                  </a:lnTo>
                  <a:lnTo>
                    <a:pt x="34" y="460"/>
                  </a:lnTo>
                  <a:lnTo>
                    <a:pt x="37" y="456"/>
                  </a:lnTo>
                  <a:lnTo>
                    <a:pt x="43" y="454"/>
                  </a:lnTo>
                  <a:lnTo>
                    <a:pt x="43" y="452"/>
                  </a:lnTo>
                  <a:lnTo>
                    <a:pt x="37" y="448"/>
                  </a:lnTo>
                  <a:lnTo>
                    <a:pt x="51" y="442"/>
                  </a:lnTo>
                  <a:lnTo>
                    <a:pt x="51" y="446"/>
                  </a:lnTo>
                  <a:lnTo>
                    <a:pt x="54" y="446"/>
                  </a:lnTo>
                  <a:lnTo>
                    <a:pt x="60" y="444"/>
                  </a:lnTo>
                  <a:lnTo>
                    <a:pt x="63" y="440"/>
                  </a:lnTo>
                  <a:lnTo>
                    <a:pt x="66" y="435"/>
                  </a:lnTo>
                  <a:lnTo>
                    <a:pt x="74" y="421"/>
                  </a:lnTo>
                  <a:lnTo>
                    <a:pt x="85" y="394"/>
                  </a:lnTo>
                  <a:lnTo>
                    <a:pt x="94" y="367"/>
                  </a:lnTo>
                  <a:lnTo>
                    <a:pt x="100" y="351"/>
                  </a:lnTo>
                  <a:lnTo>
                    <a:pt x="100" y="345"/>
                  </a:lnTo>
                  <a:lnTo>
                    <a:pt x="105" y="340"/>
                  </a:lnTo>
                  <a:lnTo>
                    <a:pt x="108" y="334"/>
                  </a:lnTo>
                  <a:lnTo>
                    <a:pt x="108" y="330"/>
                  </a:lnTo>
                  <a:lnTo>
                    <a:pt x="105" y="330"/>
                  </a:lnTo>
                  <a:lnTo>
                    <a:pt x="103" y="330"/>
                  </a:lnTo>
                  <a:lnTo>
                    <a:pt x="100" y="330"/>
                  </a:lnTo>
                  <a:lnTo>
                    <a:pt x="105" y="322"/>
                  </a:lnTo>
                  <a:lnTo>
                    <a:pt x="111" y="314"/>
                  </a:lnTo>
                  <a:lnTo>
                    <a:pt x="111" y="305"/>
                  </a:lnTo>
                  <a:lnTo>
                    <a:pt x="108" y="297"/>
                  </a:lnTo>
                  <a:lnTo>
                    <a:pt x="108" y="283"/>
                  </a:lnTo>
                  <a:lnTo>
                    <a:pt x="108" y="262"/>
                  </a:lnTo>
                  <a:lnTo>
                    <a:pt x="111" y="243"/>
                  </a:lnTo>
                  <a:lnTo>
                    <a:pt x="117" y="229"/>
                  </a:lnTo>
                  <a:lnTo>
                    <a:pt x="125" y="221"/>
                  </a:lnTo>
                  <a:lnTo>
                    <a:pt x="128" y="217"/>
                  </a:lnTo>
                  <a:lnTo>
                    <a:pt x="134" y="215"/>
                  </a:lnTo>
                  <a:lnTo>
                    <a:pt x="137" y="212"/>
                  </a:lnTo>
                  <a:lnTo>
                    <a:pt x="139" y="210"/>
                  </a:lnTo>
                  <a:lnTo>
                    <a:pt x="139" y="206"/>
                  </a:lnTo>
                  <a:lnTo>
                    <a:pt x="139" y="200"/>
                  </a:lnTo>
                  <a:lnTo>
                    <a:pt x="131" y="192"/>
                  </a:lnTo>
                  <a:lnTo>
                    <a:pt x="122" y="184"/>
                  </a:lnTo>
                  <a:lnTo>
                    <a:pt x="114" y="171"/>
                  </a:lnTo>
                  <a:lnTo>
                    <a:pt x="108" y="159"/>
                  </a:lnTo>
                  <a:lnTo>
                    <a:pt x="108" y="144"/>
                  </a:lnTo>
                  <a:lnTo>
                    <a:pt x="108" y="132"/>
                  </a:lnTo>
                  <a:lnTo>
                    <a:pt x="108" y="124"/>
                  </a:lnTo>
                  <a:lnTo>
                    <a:pt x="105" y="118"/>
                  </a:lnTo>
                  <a:lnTo>
                    <a:pt x="103" y="115"/>
                  </a:lnTo>
                  <a:lnTo>
                    <a:pt x="108" y="111"/>
                  </a:lnTo>
                  <a:lnTo>
                    <a:pt x="114" y="107"/>
                  </a:lnTo>
                  <a:lnTo>
                    <a:pt x="120" y="105"/>
                  </a:lnTo>
                  <a:lnTo>
                    <a:pt x="122" y="105"/>
                  </a:lnTo>
                  <a:lnTo>
                    <a:pt x="120" y="101"/>
                  </a:lnTo>
                  <a:lnTo>
                    <a:pt x="114" y="97"/>
                  </a:lnTo>
                  <a:lnTo>
                    <a:pt x="108" y="93"/>
                  </a:lnTo>
                  <a:lnTo>
                    <a:pt x="94" y="91"/>
                  </a:lnTo>
                  <a:lnTo>
                    <a:pt x="85" y="89"/>
                  </a:lnTo>
                  <a:lnTo>
                    <a:pt x="80" y="87"/>
                  </a:lnTo>
                  <a:lnTo>
                    <a:pt x="77" y="80"/>
                  </a:lnTo>
                  <a:lnTo>
                    <a:pt x="77" y="74"/>
                  </a:lnTo>
                  <a:lnTo>
                    <a:pt x="77" y="72"/>
                  </a:lnTo>
                  <a:lnTo>
                    <a:pt x="77" y="70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66" y="70"/>
                  </a:lnTo>
                  <a:lnTo>
                    <a:pt x="66" y="66"/>
                  </a:lnTo>
                  <a:lnTo>
                    <a:pt x="68" y="64"/>
                  </a:lnTo>
                  <a:lnTo>
                    <a:pt x="71" y="62"/>
                  </a:lnTo>
                  <a:lnTo>
                    <a:pt x="74" y="60"/>
                  </a:lnTo>
                  <a:lnTo>
                    <a:pt x="74" y="58"/>
                  </a:lnTo>
                  <a:lnTo>
                    <a:pt x="68" y="56"/>
                  </a:lnTo>
                  <a:lnTo>
                    <a:pt x="66" y="54"/>
                  </a:lnTo>
                  <a:lnTo>
                    <a:pt x="66" y="51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5" name="Freeform 58"/>
            <p:cNvSpPr>
              <a:spLocks/>
            </p:cNvSpPr>
            <p:nvPr/>
          </p:nvSpPr>
          <p:spPr bwMode="auto">
            <a:xfrm>
              <a:off x="2064" y="2928"/>
              <a:ext cx="79" cy="74"/>
            </a:xfrm>
            <a:custGeom>
              <a:avLst/>
              <a:gdLst>
                <a:gd name="T0" fmla="*/ 0 w 79"/>
                <a:gd name="T1" fmla="*/ 43 h 74"/>
                <a:gd name="T2" fmla="*/ 5 w 79"/>
                <a:gd name="T3" fmla="*/ 35 h 74"/>
                <a:gd name="T4" fmla="*/ 14 w 79"/>
                <a:gd name="T5" fmla="*/ 23 h 74"/>
                <a:gd name="T6" fmla="*/ 22 w 79"/>
                <a:gd name="T7" fmla="*/ 8 h 74"/>
                <a:gd name="T8" fmla="*/ 28 w 79"/>
                <a:gd name="T9" fmla="*/ 0 h 74"/>
                <a:gd name="T10" fmla="*/ 36 w 79"/>
                <a:gd name="T11" fmla="*/ 0 h 74"/>
                <a:gd name="T12" fmla="*/ 45 w 79"/>
                <a:gd name="T13" fmla="*/ 2 h 74"/>
                <a:gd name="T14" fmla="*/ 56 w 79"/>
                <a:gd name="T15" fmla="*/ 8 h 74"/>
                <a:gd name="T16" fmla="*/ 68 w 79"/>
                <a:gd name="T17" fmla="*/ 12 h 74"/>
                <a:gd name="T18" fmla="*/ 71 w 79"/>
                <a:gd name="T19" fmla="*/ 21 h 74"/>
                <a:gd name="T20" fmla="*/ 76 w 79"/>
                <a:gd name="T21" fmla="*/ 27 h 74"/>
                <a:gd name="T22" fmla="*/ 71 w 79"/>
                <a:gd name="T23" fmla="*/ 33 h 74"/>
                <a:gd name="T24" fmla="*/ 51 w 79"/>
                <a:gd name="T25" fmla="*/ 39 h 74"/>
                <a:gd name="T26" fmla="*/ 62 w 79"/>
                <a:gd name="T27" fmla="*/ 39 h 74"/>
                <a:gd name="T28" fmla="*/ 71 w 79"/>
                <a:gd name="T29" fmla="*/ 41 h 74"/>
                <a:gd name="T30" fmla="*/ 73 w 79"/>
                <a:gd name="T31" fmla="*/ 43 h 74"/>
                <a:gd name="T32" fmla="*/ 79 w 79"/>
                <a:gd name="T33" fmla="*/ 43 h 74"/>
                <a:gd name="T34" fmla="*/ 79 w 79"/>
                <a:gd name="T35" fmla="*/ 49 h 74"/>
                <a:gd name="T36" fmla="*/ 79 w 79"/>
                <a:gd name="T37" fmla="*/ 62 h 74"/>
                <a:gd name="T38" fmla="*/ 71 w 79"/>
                <a:gd name="T39" fmla="*/ 72 h 74"/>
                <a:gd name="T40" fmla="*/ 59 w 79"/>
                <a:gd name="T41" fmla="*/ 74 h 74"/>
                <a:gd name="T42" fmla="*/ 45 w 79"/>
                <a:gd name="T43" fmla="*/ 70 h 74"/>
                <a:gd name="T44" fmla="*/ 34 w 79"/>
                <a:gd name="T45" fmla="*/ 66 h 74"/>
                <a:gd name="T46" fmla="*/ 25 w 79"/>
                <a:gd name="T47" fmla="*/ 64 h 74"/>
                <a:gd name="T48" fmla="*/ 22 w 79"/>
                <a:gd name="T49" fmla="*/ 64 h 74"/>
                <a:gd name="T50" fmla="*/ 0 w 79"/>
                <a:gd name="T51" fmla="*/ 43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74"/>
                <a:gd name="T80" fmla="*/ 79 w 79"/>
                <a:gd name="T81" fmla="*/ 74 h 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74">
                  <a:moveTo>
                    <a:pt x="0" y="43"/>
                  </a:moveTo>
                  <a:lnTo>
                    <a:pt x="5" y="35"/>
                  </a:lnTo>
                  <a:lnTo>
                    <a:pt x="14" y="23"/>
                  </a:lnTo>
                  <a:lnTo>
                    <a:pt x="22" y="8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5" y="2"/>
                  </a:lnTo>
                  <a:lnTo>
                    <a:pt x="56" y="8"/>
                  </a:lnTo>
                  <a:lnTo>
                    <a:pt x="68" y="12"/>
                  </a:lnTo>
                  <a:lnTo>
                    <a:pt x="71" y="21"/>
                  </a:lnTo>
                  <a:lnTo>
                    <a:pt x="76" y="27"/>
                  </a:lnTo>
                  <a:lnTo>
                    <a:pt x="71" y="33"/>
                  </a:lnTo>
                  <a:lnTo>
                    <a:pt x="51" y="39"/>
                  </a:lnTo>
                  <a:lnTo>
                    <a:pt x="62" y="39"/>
                  </a:lnTo>
                  <a:lnTo>
                    <a:pt x="71" y="41"/>
                  </a:lnTo>
                  <a:lnTo>
                    <a:pt x="73" y="43"/>
                  </a:lnTo>
                  <a:lnTo>
                    <a:pt x="79" y="43"/>
                  </a:lnTo>
                  <a:lnTo>
                    <a:pt x="79" y="49"/>
                  </a:lnTo>
                  <a:lnTo>
                    <a:pt x="79" y="62"/>
                  </a:lnTo>
                  <a:lnTo>
                    <a:pt x="71" y="72"/>
                  </a:lnTo>
                  <a:lnTo>
                    <a:pt x="59" y="74"/>
                  </a:lnTo>
                  <a:lnTo>
                    <a:pt x="45" y="70"/>
                  </a:lnTo>
                  <a:lnTo>
                    <a:pt x="34" y="66"/>
                  </a:lnTo>
                  <a:lnTo>
                    <a:pt x="25" y="64"/>
                  </a:lnTo>
                  <a:lnTo>
                    <a:pt x="22" y="6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6" name="Freeform 59"/>
            <p:cNvSpPr>
              <a:spLocks/>
            </p:cNvSpPr>
            <p:nvPr/>
          </p:nvSpPr>
          <p:spPr bwMode="auto">
            <a:xfrm>
              <a:off x="1824" y="2928"/>
              <a:ext cx="196" cy="186"/>
            </a:xfrm>
            <a:custGeom>
              <a:avLst/>
              <a:gdLst>
                <a:gd name="T0" fmla="*/ 184 w 196"/>
                <a:gd name="T1" fmla="*/ 95 h 186"/>
                <a:gd name="T2" fmla="*/ 187 w 196"/>
                <a:gd name="T3" fmla="*/ 79 h 186"/>
                <a:gd name="T4" fmla="*/ 190 w 196"/>
                <a:gd name="T5" fmla="*/ 72 h 186"/>
                <a:gd name="T6" fmla="*/ 193 w 196"/>
                <a:gd name="T7" fmla="*/ 66 h 186"/>
                <a:gd name="T8" fmla="*/ 196 w 196"/>
                <a:gd name="T9" fmla="*/ 56 h 186"/>
                <a:gd name="T10" fmla="*/ 193 w 196"/>
                <a:gd name="T11" fmla="*/ 31 h 186"/>
                <a:gd name="T12" fmla="*/ 167 w 196"/>
                <a:gd name="T13" fmla="*/ 2 h 186"/>
                <a:gd name="T14" fmla="*/ 133 w 196"/>
                <a:gd name="T15" fmla="*/ 4 h 186"/>
                <a:gd name="T16" fmla="*/ 119 w 196"/>
                <a:gd name="T17" fmla="*/ 17 h 186"/>
                <a:gd name="T18" fmla="*/ 116 w 196"/>
                <a:gd name="T19" fmla="*/ 33 h 186"/>
                <a:gd name="T20" fmla="*/ 111 w 196"/>
                <a:gd name="T21" fmla="*/ 46 h 186"/>
                <a:gd name="T22" fmla="*/ 111 w 196"/>
                <a:gd name="T23" fmla="*/ 58 h 186"/>
                <a:gd name="T24" fmla="*/ 128 w 196"/>
                <a:gd name="T25" fmla="*/ 72 h 186"/>
                <a:gd name="T26" fmla="*/ 130 w 196"/>
                <a:gd name="T27" fmla="*/ 89 h 186"/>
                <a:gd name="T28" fmla="*/ 136 w 196"/>
                <a:gd name="T29" fmla="*/ 95 h 186"/>
                <a:gd name="T30" fmla="*/ 133 w 196"/>
                <a:gd name="T31" fmla="*/ 101 h 186"/>
                <a:gd name="T32" fmla="*/ 125 w 196"/>
                <a:gd name="T33" fmla="*/ 110 h 186"/>
                <a:gd name="T34" fmla="*/ 102 w 196"/>
                <a:gd name="T35" fmla="*/ 118 h 186"/>
                <a:gd name="T36" fmla="*/ 85 w 196"/>
                <a:gd name="T37" fmla="*/ 126 h 186"/>
                <a:gd name="T38" fmla="*/ 65 w 196"/>
                <a:gd name="T39" fmla="*/ 139 h 186"/>
                <a:gd name="T40" fmla="*/ 57 w 196"/>
                <a:gd name="T41" fmla="*/ 143 h 186"/>
                <a:gd name="T42" fmla="*/ 48 w 196"/>
                <a:gd name="T43" fmla="*/ 141 h 186"/>
                <a:gd name="T44" fmla="*/ 42 w 196"/>
                <a:gd name="T45" fmla="*/ 136 h 186"/>
                <a:gd name="T46" fmla="*/ 34 w 196"/>
                <a:gd name="T47" fmla="*/ 136 h 186"/>
                <a:gd name="T48" fmla="*/ 25 w 196"/>
                <a:gd name="T49" fmla="*/ 136 h 186"/>
                <a:gd name="T50" fmla="*/ 23 w 196"/>
                <a:gd name="T51" fmla="*/ 141 h 186"/>
                <a:gd name="T52" fmla="*/ 28 w 196"/>
                <a:gd name="T53" fmla="*/ 143 h 186"/>
                <a:gd name="T54" fmla="*/ 34 w 196"/>
                <a:gd name="T55" fmla="*/ 147 h 186"/>
                <a:gd name="T56" fmla="*/ 20 w 196"/>
                <a:gd name="T57" fmla="*/ 155 h 186"/>
                <a:gd name="T58" fmla="*/ 5 w 196"/>
                <a:gd name="T59" fmla="*/ 163 h 186"/>
                <a:gd name="T60" fmla="*/ 0 w 196"/>
                <a:gd name="T61" fmla="*/ 169 h 186"/>
                <a:gd name="T62" fmla="*/ 3 w 196"/>
                <a:gd name="T63" fmla="*/ 172 h 186"/>
                <a:gd name="T64" fmla="*/ 8 w 196"/>
                <a:gd name="T65" fmla="*/ 167 h 186"/>
                <a:gd name="T66" fmla="*/ 20 w 196"/>
                <a:gd name="T67" fmla="*/ 163 h 186"/>
                <a:gd name="T68" fmla="*/ 17 w 196"/>
                <a:gd name="T69" fmla="*/ 167 h 186"/>
                <a:gd name="T70" fmla="*/ 8 w 196"/>
                <a:gd name="T71" fmla="*/ 174 h 186"/>
                <a:gd name="T72" fmla="*/ 8 w 196"/>
                <a:gd name="T73" fmla="*/ 178 h 186"/>
                <a:gd name="T74" fmla="*/ 17 w 196"/>
                <a:gd name="T75" fmla="*/ 182 h 186"/>
                <a:gd name="T76" fmla="*/ 20 w 196"/>
                <a:gd name="T77" fmla="*/ 182 h 186"/>
                <a:gd name="T78" fmla="*/ 25 w 196"/>
                <a:gd name="T79" fmla="*/ 182 h 186"/>
                <a:gd name="T80" fmla="*/ 28 w 196"/>
                <a:gd name="T81" fmla="*/ 178 h 186"/>
                <a:gd name="T82" fmla="*/ 37 w 196"/>
                <a:gd name="T83" fmla="*/ 174 h 186"/>
                <a:gd name="T84" fmla="*/ 34 w 196"/>
                <a:gd name="T85" fmla="*/ 176 h 186"/>
                <a:gd name="T86" fmla="*/ 34 w 196"/>
                <a:gd name="T87" fmla="*/ 182 h 186"/>
                <a:gd name="T88" fmla="*/ 31 w 196"/>
                <a:gd name="T89" fmla="*/ 184 h 186"/>
                <a:gd name="T90" fmla="*/ 37 w 196"/>
                <a:gd name="T91" fmla="*/ 186 h 186"/>
                <a:gd name="T92" fmla="*/ 42 w 196"/>
                <a:gd name="T93" fmla="*/ 178 h 186"/>
                <a:gd name="T94" fmla="*/ 57 w 196"/>
                <a:gd name="T95" fmla="*/ 172 h 186"/>
                <a:gd name="T96" fmla="*/ 62 w 196"/>
                <a:gd name="T97" fmla="*/ 167 h 186"/>
                <a:gd name="T98" fmla="*/ 68 w 196"/>
                <a:gd name="T99" fmla="*/ 163 h 186"/>
                <a:gd name="T100" fmla="*/ 74 w 196"/>
                <a:gd name="T101" fmla="*/ 157 h 186"/>
                <a:gd name="T102" fmla="*/ 91 w 196"/>
                <a:gd name="T103" fmla="*/ 151 h 186"/>
                <a:gd name="T104" fmla="*/ 116 w 196"/>
                <a:gd name="T105" fmla="*/ 145 h 186"/>
                <a:gd name="T106" fmla="*/ 153 w 196"/>
                <a:gd name="T107" fmla="*/ 130 h 186"/>
                <a:gd name="T108" fmla="*/ 167 w 196"/>
                <a:gd name="T109" fmla="*/ 118 h 186"/>
                <a:gd name="T110" fmla="*/ 176 w 196"/>
                <a:gd name="T111" fmla="*/ 101 h 18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6"/>
                <a:gd name="T169" fmla="*/ 0 h 186"/>
                <a:gd name="T170" fmla="*/ 196 w 196"/>
                <a:gd name="T171" fmla="*/ 186 h 18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6" h="186">
                  <a:moveTo>
                    <a:pt x="176" y="95"/>
                  </a:moveTo>
                  <a:lnTo>
                    <a:pt x="184" y="95"/>
                  </a:lnTo>
                  <a:lnTo>
                    <a:pt x="184" y="83"/>
                  </a:lnTo>
                  <a:lnTo>
                    <a:pt x="187" y="79"/>
                  </a:lnTo>
                  <a:lnTo>
                    <a:pt x="190" y="75"/>
                  </a:lnTo>
                  <a:lnTo>
                    <a:pt x="190" y="72"/>
                  </a:lnTo>
                  <a:lnTo>
                    <a:pt x="190" y="68"/>
                  </a:lnTo>
                  <a:lnTo>
                    <a:pt x="193" y="66"/>
                  </a:lnTo>
                  <a:lnTo>
                    <a:pt x="196" y="62"/>
                  </a:lnTo>
                  <a:lnTo>
                    <a:pt x="196" y="56"/>
                  </a:lnTo>
                  <a:lnTo>
                    <a:pt x="196" y="46"/>
                  </a:lnTo>
                  <a:lnTo>
                    <a:pt x="193" y="31"/>
                  </a:lnTo>
                  <a:lnTo>
                    <a:pt x="181" y="15"/>
                  </a:lnTo>
                  <a:lnTo>
                    <a:pt x="167" y="2"/>
                  </a:lnTo>
                  <a:lnTo>
                    <a:pt x="147" y="0"/>
                  </a:lnTo>
                  <a:lnTo>
                    <a:pt x="133" y="4"/>
                  </a:lnTo>
                  <a:lnTo>
                    <a:pt x="125" y="11"/>
                  </a:lnTo>
                  <a:lnTo>
                    <a:pt x="119" y="17"/>
                  </a:lnTo>
                  <a:lnTo>
                    <a:pt x="116" y="25"/>
                  </a:lnTo>
                  <a:lnTo>
                    <a:pt x="116" y="33"/>
                  </a:lnTo>
                  <a:lnTo>
                    <a:pt x="113" y="39"/>
                  </a:lnTo>
                  <a:lnTo>
                    <a:pt x="111" y="46"/>
                  </a:lnTo>
                  <a:lnTo>
                    <a:pt x="111" y="52"/>
                  </a:lnTo>
                  <a:lnTo>
                    <a:pt x="111" y="58"/>
                  </a:lnTo>
                  <a:lnTo>
                    <a:pt x="119" y="64"/>
                  </a:lnTo>
                  <a:lnTo>
                    <a:pt x="128" y="72"/>
                  </a:lnTo>
                  <a:lnTo>
                    <a:pt x="136" y="79"/>
                  </a:lnTo>
                  <a:lnTo>
                    <a:pt x="130" y="89"/>
                  </a:lnTo>
                  <a:lnTo>
                    <a:pt x="136" y="93"/>
                  </a:lnTo>
                  <a:lnTo>
                    <a:pt x="136" y="95"/>
                  </a:lnTo>
                  <a:lnTo>
                    <a:pt x="136" y="99"/>
                  </a:lnTo>
                  <a:lnTo>
                    <a:pt x="133" y="101"/>
                  </a:lnTo>
                  <a:lnTo>
                    <a:pt x="130" y="105"/>
                  </a:lnTo>
                  <a:lnTo>
                    <a:pt x="125" y="110"/>
                  </a:lnTo>
                  <a:lnTo>
                    <a:pt x="113" y="114"/>
                  </a:lnTo>
                  <a:lnTo>
                    <a:pt x="102" y="118"/>
                  </a:lnTo>
                  <a:lnTo>
                    <a:pt x="93" y="122"/>
                  </a:lnTo>
                  <a:lnTo>
                    <a:pt x="85" y="126"/>
                  </a:lnTo>
                  <a:lnTo>
                    <a:pt x="74" y="132"/>
                  </a:lnTo>
                  <a:lnTo>
                    <a:pt x="65" y="139"/>
                  </a:lnTo>
                  <a:lnTo>
                    <a:pt x="59" y="143"/>
                  </a:lnTo>
                  <a:lnTo>
                    <a:pt x="57" y="143"/>
                  </a:lnTo>
                  <a:lnTo>
                    <a:pt x="54" y="143"/>
                  </a:lnTo>
                  <a:lnTo>
                    <a:pt x="48" y="141"/>
                  </a:lnTo>
                  <a:lnTo>
                    <a:pt x="45" y="139"/>
                  </a:lnTo>
                  <a:lnTo>
                    <a:pt x="42" y="136"/>
                  </a:lnTo>
                  <a:lnTo>
                    <a:pt x="40" y="136"/>
                  </a:lnTo>
                  <a:lnTo>
                    <a:pt x="34" y="136"/>
                  </a:lnTo>
                  <a:lnTo>
                    <a:pt x="28" y="136"/>
                  </a:lnTo>
                  <a:lnTo>
                    <a:pt x="25" y="136"/>
                  </a:lnTo>
                  <a:lnTo>
                    <a:pt x="23" y="139"/>
                  </a:lnTo>
                  <a:lnTo>
                    <a:pt x="23" y="141"/>
                  </a:lnTo>
                  <a:lnTo>
                    <a:pt x="23" y="143"/>
                  </a:lnTo>
                  <a:lnTo>
                    <a:pt x="28" y="143"/>
                  </a:lnTo>
                  <a:lnTo>
                    <a:pt x="34" y="145"/>
                  </a:lnTo>
                  <a:lnTo>
                    <a:pt x="34" y="147"/>
                  </a:lnTo>
                  <a:lnTo>
                    <a:pt x="28" y="149"/>
                  </a:lnTo>
                  <a:lnTo>
                    <a:pt x="20" y="155"/>
                  </a:lnTo>
                  <a:lnTo>
                    <a:pt x="11" y="159"/>
                  </a:lnTo>
                  <a:lnTo>
                    <a:pt x="5" y="163"/>
                  </a:lnTo>
                  <a:lnTo>
                    <a:pt x="0" y="167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3" y="172"/>
                  </a:lnTo>
                  <a:lnTo>
                    <a:pt x="5" y="169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20" y="163"/>
                  </a:lnTo>
                  <a:lnTo>
                    <a:pt x="23" y="163"/>
                  </a:lnTo>
                  <a:lnTo>
                    <a:pt x="17" y="167"/>
                  </a:lnTo>
                  <a:lnTo>
                    <a:pt x="11" y="172"/>
                  </a:lnTo>
                  <a:lnTo>
                    <a:pt x="8" y="174"/>
                  </a:lnTo>
                  <a:lnTo>
                    <a:pt x="8" y="176"/>
                  </a:lnTo>
                  <a:lnTo>
                    <a:pt x="8" y="178"/>
                  </a:lnTo>
                  <a:lnTo>
                    <a:pt x="11" y="180"/>
                  </a:lnTo>
                  <a:lnTo>
                    <a:pt x="17" y="182"/>
                  </a:lnTo>
                  <a:lnTo>
                    <a:pt x="20" y="180"/>
                  </a:lnTo>
                  <a:lnTo>
                    <a:pt x="20" y="182"/>
                  </a:lnTo>
                  <a:lnTo>
                    <a:pt x="23" y="182"/>
                  </a:lnTo>
                  <a:lnTo>
                    <a:pt x="25" y="182"/>
                  </a:lnTo>
                  <a:lnTo>
                    <a:pt x="28" y="180"/>
                  </a:lnTo>
                  <a:lnTo>
                    <a:pt x="28" y="178"/>
                  </a:lnTo>
                  <a:lnTo>
                    <a:pt x="34" y="176"/>
                  </a:lnTo>
                  <a:lnTo>
                    <a:pt x="37" y="174"/>
                  </a:lnTo>
                  <a:lnTo>
                    <a:pt x="34" y="176"/>
                  </a:lnTo>
                  <a:lnTo>
                    <a:pt x="34" y="178"/>
                  </a:lnTo>
                  <a:lnTo>
                    <a:pt x="34" y="182"/>
                  </a:lnTo>
                  <a:lnTo>
                    <a:pt x="34" y="184"/>
                  </a:lnTo>
                  <a:lnTo>
                    <a:pt x="31" y="184"/>
                  </a:lnTo>
                  <a:lnTo>
                    <a:pt x="34" y="186"/>
                  </a:lnTo>
                  <a:lnTo>
                    <a:pt x="37" y="186"/>
                  </a:lnTo>
                  <a:lnTo>
                    <a:pt x="37" y="184"/>
                  </a:lnTo>
                  <a:lnTo>
                    <a:pt x="42" y="178"/>
                  </a:lnTo>
                  <a:lnTo>
                    <a:pt x="48" y="176"/>
                  </a:lnTo>
                  <a:lnTo>
                    <a:pt x="57" y="172"/>
                  </a:lnTo>
                  <a:lnTo>
                    <a:pt x="59" y="169"/>
                  </a:lnTo>
                  <a:lnTo>
                    <a:pt x="62" y="167"/>
                  </a:lnTo>
                  <a:lnTo>
                    <a:pt x="65" y="165"/>
                  </a:lnTo>
                  <a:lnTo>
                    <a:pt x="68" y="163"/>
                  </a:lnTo>
                  <a:lnTo>
                    <a:pt x="71" y="159"/>
                  </a:lnTo>
                  <a:lnTo>
                    <a:pt x="74" y="157"/>
                  </a:lnTo>
                  <a:lnTo>
                    <a:pt x="82" y="153"/>
                  </a:lnTo>
                  <a:lnTo>
                    <a:pt x="91" y="151"/>
                  </a:lnTo>
                  <a:lnTo>
                    <a:pt x="102" y="149"/>
                  </a:lnTo>
                  <a:lnTo>
                    <a:pt x="116" y="145"/>
                  </a:lnTo>
                  <a:lnTo>
                    <a:pt x="136" y="139"/>
                  </a:lnTo>
                  <a:lnTo>
                    <a:pt x="153" y="130"/>
                  </a:lnTo>
                  <a:lnTo>
                    <a:pt x="162" y="122"/>
                  </a:lnTo>
                  <a:lnTo>
                    <a:pt x="167" y="118"/>
                  </a:lnTo>
                  <a:lnTo>
                    <a:pt x="173" y="110"/>
                  </a:lnTo>
                  <a:lnTo>
                    <a:pt x="176" y="101"/>
                  </a:lnTo>
                  <a:lnTo>
                    <a:pt x="176" y="95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7" name="Freeform 60"/>
            <p:cNvSpPr>
              <a:spLocks/>
            </p:cNvSpPr>
            <p:nvPr/>
          </p:nvSpPr>
          <p:spPr bwMode="auto">
            <a:xfrm>
              <a:off x="1008" y="3072"/>
              <a:ext cx="417" cy="409"/>
            </a:xfrm>
            <a:custGeom>
              <a:avLst/>
              <a:gdLst>
                <a:gd name="T0" fmla="*/ 366 w 417"/>
                <a:gd name="T1" fmla="*/ 309 h 409"/>
                <a:gd name="T2" fmla="*/ 371 w 417"/>
                <a:gd name="T3" fmla="*/ 316 h 409"/>
                <a:gd name="T4" fmla="*/ 388 w 417"/>
                <a:gd name="T5" fmla="*/ 318 h 409"/>
                <a:gd name="T6" fmla="*/ 417 w 417"/>
                <a:gd name="T7" fmla="*/ 376 h 409"/>
                <a:gd name="T8" fmla="*/ 391 w 417"/>
                <a:gd name="T9" fmla="*/ 400 h 409"/>
                <a:gd name="T10" fmla="*/ 377 w 417"/>
                <a:gd name="T11" fmla="*/ 384 h 409"/>
                <a:gd name="T12" fmla="*/ 357 w 417"/>
                <a:gd name="T13" fmla="*/ 365 h 409"/>
                <a:gd name="T14" fmla="*/ 346 w 417"/>
                <a:gd name="T15" fmla="*/ 347 h 409"/>
                <a:gd name="T16" fmla="*/ 337 w 417"/>
                <a:gd name="T17" fmla="*/ 349 h 409"/>
                <a:gd name="T18" fmla="*/ 326 w 417"/>
                <a:gd name="T19" fmla="*/ 349 h 409"/>
                <a:gd name="T20" fmla="*/ 292 w 417"/>
                <a:gd name="T21" fmla="*/ 340 h 409"/>
                <a:gd name="T22" fmla="*/ 258 w 417"/>
                <a:gd name="T23" fmla="*/ 330 h 409"/>
                <a:gd name="T24" fmla="*/ 227 w 417"/>
                <a:gd name="T25" fmla="*/ 312 h 409"/>
                <a:gd name="T26" fmla="*/ 201 w 417"/>
                <a:gd name="T27" fmla="*/ 285 h 409"/>
                <a:gd name="T28" fmla="*/ 184 w 417"/>
                <a:gd name="T29" fmla="*/ 274 h 409"/>
                <a:gd name="T30" fmla="*/ 144 w 417"/>
                <a:gd name="T31" fmla="*/ 303 h 409"/>
                <a:gd name="T32" fmla="*/ 136 w 417"/>
                <a:gd name="T33" fmla="*/ 336 h 409"/>
                <a:gd name="T34" fmla="*/ 124 w 417"/>
                <a:gd name="T35" fmla="*/ 367 h 409"/>
                <a:gd name="T36" fmla="*/ 116 w 417"/>
                <a:gd name="T37" fmla="*/ 367 h 409"/>
                <a:gd name="T38" fmla="*/ 119 w 417"/>
                <a:gd name="T39" fmla="*/ 400 h 409"/>
                <a:gd name="T40" fmla="*/ 93 w 417"/>
                <a:gd name="T41" fmla="*/ 404 h 409"/>
                <a:gd name="T42" fmla="*/ 34 w 417"/>
                <a:gd name="T43" fmla="*/ 390 h 409"/>
                <a:gd name="T44" fmla="*/ 0 w 417"/>
                <a:gd name="T45" fmla="*/ 382 h 409"/>
                <a:gd name="T46" fmla="*/ 19 w 417"/>
                <a:gd name="T47" fmla="*/ 363 h 409"/>
                <a:gd name="T48" fmla="*/ 56 w 417"/>
                <a:gd name="T49" fmla="*/ 361 h 409"/>
                <a:gd name="T50" fmla="*/ 59 w 417"/>
                <a:gd name="T51" fmla="*/ 357 h 409"/>
                <a:gd name="T52" fmla="*/ 68 w 417"/>
                <a:gd name="T53" fmla="*/ 283 h 409"/>
                <a:gd name="T54" fmla="*/ 99 w 417"/>
                <a:gd name="T55" fmla="*/ 252 h 409"/>
                <a:gd name="T56" fmla="*/ 130 w 417"/>
                <a:gd name="T57" fmla="*/ 237 h 409"/>
                <a:gd name="T58" fmla="*/ 133 w 417"/>
                <a:gd name="T59" fmla="*/ 223 h 409"/>
                <a:gd name="T60" fmla="*/ 99 w 417"/>
                <a:gd name="T61" fmla="*/ 179 h 409"/>
                <a:gd name="T62" fmla="*/ 96 w 417"/>
                <a:gd name="T63" fmla="*/ 132 h 409"/>
                <a:gd name="T64" fmla="*/ 59 w 417"/>
                <a:gd name="T65" fmla="*/ 107 h 409"/>
                <a:gd name="T66" fmla="*/ 31 w 417"/>
                <a:gd name="T67" fmla="*/ 101 h 409"/>
                <a:gd name="T68" fmla="*/ 25 w 417"/>
                <a:gd name="T69" fmla="*/ 84 h 409"/>
                <a:gd name="T70" fmla="*/ 17 w 417"/>
                <a:gd name="T71" fmla="*/ 76 h 409"/>
                <a:gd name="T72" fmla="*/ 19 w 417"/>
                <a:gd name="T73" fmla="*/ 68 h 409"/>
                <a:gd name="T74" fmla="*/ 28 w 417"/>
                <a:gd name="T75" fmla="*/ 62 h 409"/>
                <a:gd name="T76" fmla="*/ 22 w 417"/>
                <a:gd name="T77" fmla="*/ 45 h 409"/>
                <a:gd name="T78" fmla="*/ 25 w 417"/>
                <a:gd name="T79" fmla="*/ 16 h 409"/>
                <a:gd name="T80" fmla="*/ 39 w 417"/>
                <a:gd name="T81" fmla="*/ 6 h 409"/>
                <a:gd name="T82" fmla="*/ 42 w 417"/>
                <a:gd name="T83" fmla="*/ 16 h 409"/>
                <a:gd name="T84" fmla="*/ 73 w 417"/>
                <a:gd name="T85" fmla="*/ 0 h 409"/>
                <a:gd name="T86" fmla="*/ 90 w 417"/>
                <a:gd name="T87" fmla="*/ 8 h 409"/>
                <a:gd name="T88" fmla="*/ 96 w 417"/>
                <a:gd name="T89" fmla="*/ 10 h 409"/>
                <a:gd name="T90" fmla="*/ 153 w 417"/>
                <a:gd name="T91" fmla="*/ 35 h 409"/>
                <a:gd name="T92" fmla="*/ 141 w 417"/>
                <a:gd name="T93" fmla="*/ 35 h 409"/>
                <a:gd name="T94" fmla="*/ 150 w 417"/>
                <a:gd name="T95" fmla="*/ 41 h 409"/>
                <a:gd name="T96" fmla="*/ 153 w 417"/>
                <a:gd name="T97" fmla="*/ 62 h 409"/>
                <a:gd name="T98" fmla="*/ 139 w 417"/>
                <a:gd name="T99" fmla="*/ 64 h 409"/>
                <a:gd name="T100" fmla="*/ 144 w 417"/>
                <a:gd name="T101" fmla="*/ 78 h 409"/>
                <a:gd name="T102" fmla="*/ 122 w 417"/>
                <a:gd name="T103" fmla="*/ 91 h 409"/>
                <a:gd name="T104" fmla="*/ 127 w 417"/>
                <a:gd name="T105" fmla="*/ 95 h 409"/>
                <a:gd name="T106" fmla="*/ 139 w 417"/>
                <a:gd name="T107" fmla="*/ 107 h 409"/>
                <a:gd name="T108" fmla="*/ 170 w 417"/>
                <a:gd name="T109" fmla="*/ 120 h 409"/>
                <a:gd name="T110" fmla="*/ 218 w 417"/>
                <a:gd name="T111" fmla="*/ 165 h 409"/>
                <a:gd name="T112" fmla="*/ 232 w 417"/>
                <a:gd name="T113" fmla="*/ 208 h 409"/>
                <a:gd name="T114" fmla="*/ 241 w 417"/>
                <a:gd name="T115" fmla="*/ 206 h 409"/>
                <a:gd name="T116" fmla="*/ 246 w 417"/>
                <a:gd name="T117" fmla="*/ 231 h 409"/>
                <a:gd name="T118" fmla="*/ 272 w 417"/>
                <a:gd name="T119" fmla="*/ 260 h 409"/>
                <a:gd name="T120" fmla="*/ 309 w 417"/>
                <a:gd name="T121" fmla="*/ 297 h 409"/>
                <a:gd name="T122" fmla="*/ 366 w 417"/>
                <a:gd name="T123" fmla="*/ 303 h 4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7"/>
                <a:gd name="T187" fmla="*/ 0 h 409"/>
                <a:gd name="T188" fmla="*/ 417 w 417"/>
                <a:gd name="T189" fmla="*/ 409 h 4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7" h="409">
                  <a:moveTo>
                    <a:pt x="366" y="303"/>
                  </a:moveTo>
                  <a:lnTo>
                    <a:pt x="366" y="307"/>
                  </a:lnTo>
                  <a:lnTo>
                    <a:pt x="366" y="309"/>
                  </a:lnTo>
                  <a:lnTo>
                    <a:pt x="366" y="314"/>
                  </a:lnTo>
                  <a:lnTo>
                    <a:pt x="366" y="318"/>
                  </a:lnTo>
                  <a:lnTo>
                    <a:pt x="371" y="316"/>
                  </a:lnTo>
                  <a:lnTo>
                    <a:pt x="377" y="316"/>
                  </a:lnTo>
                  <a:lnTo>
                    <a:pt x="383" y="318"/>
                  </a:lnTo>
                  <a:lnTo>
                    <a:pt x="388" y="318"/>
                  </a:lnTo>
                  <a:lnTo>
                    <a:pt x="397" y="330"/>
                  </a:lnTo>
                  <a:lnTo>
                    <a:pt x="411" y="351"/>
                  </a:lnTo>
                  <a:lnTo>
                    <a:pt x="417" y="376"/>
                  </a:lnTo>
                  <a:lnTo>
                    <a:pt x="408" y="402"/>
                  </a:lnTo>
                  <a:lnTo>
                    <a:pt x="397" y="402"/>
                  </a:lnTo>
                  <a:lnTo>
                    <a:pt x="391" y="400"/>
                  </a:lnTo>
                  <a:lnTo>
                    <a:pt x="386" y="396"/>
                  </a:lnTo>
                  <a:lnTo>
                    <a:pt x="383" y="392"/>
                  </a:lnTo>
                  <a:lnTo>
                    <a:pt x="377" y="384"/>
                  </a:lnTo>
                  <a:lnTo>
                    <a:pt x="371" y="376"/>
                  </a:lnTo>
                  <a:lnTo>
                    <a:pt x="363" y="369"/>
                  </a:lnTo>
                  <a:lnTo>
                    <a:pt x="357" y="365"/>
                  </a:lnTo>
                  <a:lnTo>
                    <a:pt x="354" y="361"/>
                  </a:lnTo>
                  <a:lnTo>
                    <a:pt x="349" y="353"/>
                  </a:lnTo>
                  <a:lnTo>
                    <a:pt x="346" y="347"/>
                  </a:lnTo>
                  <a:lnTo>
                    <a:pt x="346" y="345"/>
                  </a:lnTo>
                  <a:lnTo>
                    <a:pt x="340" y="347"/>
                  </a:lnTo>
                  <a:lnTo>
                    <a:pt x="337" y="349"/>
                  </a:lnTo>
                  <a:lnTo>
                    <a:pt x="334" y="351"/>
                  </a:lnTo>
                  <a:lnTo>
                    <a:pt x="326" y="349"/>
                  </a:lnTo>
                  <a:lnTo>
                    <a:pt x="317" y="347"/>
                  </a:lnTo>
                  <a:lnTo>
                    <a:pt x="306" y="345"/>
                  </a:lnTo>
                  <a:lnTo>
                    <a:pt x="292" y="340"/>
                  </a:lnTo>
                  <a:lnTo>
                    <a:pt x="278" y="338"/>
                  </a:lnTo>
                  <a:lnTo>
                    <a:pt x="266" y="334"/>
                  </a:lnTo>
                  <a:lnTo>
                    <a:pt x="258" y="330"/>
                  </a:lnTo>
                  <a:lnTo>
                    <a:pt x="249" y="328"/>
                  </a:lnTo>
                  <a:lnTo>
                    <a:pt x="241" y="320"/>
                  </a:lnTo>
                  <a:lnTo>
                    <a:pt x="227" y="312"/>
                  </a:lnTo>
                  <a:lnTo>
                    <a:pt x="215" y="301"/>
                  </a:lnTo>
                  <a:lnTo>
                    <a:pt x="207" y="293"/>
                  </a:lnTo>
                  <a:lnTo>
                    <a:pt x="201" y="285"/>
                  </a:lnTo>
                  <a:lnTo>
                    <a:pt x="195" y="279"/>
                  </a:lnTo>
                  <a:lnTo>
                    <a:pt x="187" y="276"/>
                  </a:lnTo>
                  <a:lnTo>
                    <a:pt x="184" y="274"/>
                  </a:lnTo>
                  <a:lnTo>
                    <a:pt x="175" y="283"/>
                  </a:lnTo>
                  <a:lnTo>
                    <a:pt x="161" y="293"/>
                  </a:lnTo>
                  <a:lnTo>
                    <a:pt x="144" y="303"/>
                  </a:lnTo>
                  <a:lnTo>
                    <a:pt x="124" y="307"/>
                  </a:lnTo>
                  <a:lnTo>
                    <a:pt x="133" y="320"/>
                  </a:lnTo>
                  <a:lnTo>
                    <a:pt x="136" y="336"/>
                  </a:lnTo>
                  <a:lnTo>
                    <a:pt x="136" y="355"/>
                  </a:lnTo>
                  <a:lnTo>
                    <a:pt x="133" y="367"/>
                  </a:lnTo>
                  <a:lnTo>
                    <a:pt x="124" y="367"/>
                  </a:lnTo>
                  <a:lnTo>
                    <a:pt x="119" y="367"/>
                  </a:lnTo>
                  <a:lnTo>
                    <a:pt x="116" y="367"/>
                  </a:lnTo>
                  <a:lnTo>
                    <a:pt x="119" y="378"/>
                  </a:lnTo>
                  <a:lnTo>
                    <a:pt x="119" y="390"/>
                  </a:lnTo>
                  <a:lnTo>
                    <a:pt x="119" y="400"/>
                  </a:lnTo>
                  <a:lnTo>
                    <a:pt x="116" y="409"/>
                  </a:lnTo>
                  <a:lnTo>
                    <a:pt x="107" y="407"/>
                  </a:lnTo>
                  <a:lnTo>
                    <a:pt x="93" y="404"/>
                  </a:lnTo>
                  <a:lnTo>
                    <a:pt x="76" y="400"/>
                  </a:lnTo>
                  <a:lnTo>
                    <a:pt x="53" y="394"/>
                  </a:lnTo>
                  <a:lnTo>
                    <a:pt x="34" y="390"/>
                  </a:lnTo>
                  <a:lnTo>
                    <a:pt x="17" y="386"/>
                  </a:lnTo>
                  <a:lnTo>
                    <a:pt x="5" y="384"/>
                  </a:lnTo>
                  <a:lnTo>
                    <a:pt x="0" y="382"/>
                  </a:lnTo>
                  <a:lnTo>
                    <a:pt x="2" y="376"/>
                  </a:lnTo>
                  <a:lnTo>
                    <a:pt x="8" y="369"/>
                  </a:lnTo>
                  <a:lnTo>
                    <a:pt x="19" y="363"/>
                  </a:lnTo>
                  <a:lnTo>
                    <a:pt x="31" y="361"/>
                  </a:lnTo>
                  <a:lnTo>
                    <a:pt x="45" y="363"/>
                  </a:lnTo>
                  <a:lnTo>
                    <a:pt x="56" y="361"/>
                  </a:lnTo>
                  <a:lnTo>
                    <a:pt x="68" y="359"/>
                  </a:lnTo>
                  <a:lnTo>
                    <a:pt x="73" y="357"/>
                  </a:lnTo>
                  <a:lnTo>
                    <a:pt x="59" y="357"/>
                  </a:lnTo>
                  <a:lnTo>
                    <a:pt x="59" y="334"/>
                  </a:lnTo>
                  <a:lnTo>
                    <a:pt x="62" y="307"/>
                  </a:lnTo>
                  <a:lnTo>
                    <a:pt x="68" y="283"/>
                  </a:lnTo>
                  <a:lnTo>
                    <a:pt x="73" y="270"/>
                  </a:lnTo>
                  <a:lnTo>
                    <a:pt x="82" y="262"/>
                  </a:lnTo>
                  <a:lnTo>
                    <a:pt x="99" y="252"/>
                  </a:lnTo>
                  <a:lnTo>
                    <a:pt x="119" y="243"/>
                  </a:lnTo>
                  <a:lnTo>
                    <a:pt x="133" y="239"/>
                  </a:lnTo>
                  <a:lnTo>
                    <a:pt x="130" y="237"/>
                  </a:lnTo>
                  <a:lnTo>
                    <a:pt x="130" y="231"/>
                  </a:lnTo>
                  <a:lnTo>
                    <a:pt x="130" y="227"/>
                  </a:lnTo>
                  <a:lnTo>
                    <a:pt x="133" y="223"/>
                  </a:lnTo>
                  <a:lnTo>
                    <a:pt x="122" y="212"/>
                  </a:lnTo>
                  <a:lnTo>
                    <a:pt x="110" y="196"/>
                  </a:lnTo>
                  <a:lnTo>
                    <a:pt x="99" y="179"/>
                  </a:lnTo>
                  <a:lnTo>
                    <a:pt x="96" y="165"/>
                  </a:lnTo>
                  <a:lnTo>
                    <a:pt x="99" y="151"/>
                  </a:lnTo>
                  <a:lnTo>
                    <a:pt x="96" y="132"/>
                  </a:lnTo>
                  <a:lnTo>
                    <a:pt x="88" y="115"/>
                  </a:lnTo>
                  <a:lnTo>
                    <a:pt x="68" y="107"/>
                  </a:lnTo>
                  <a:lnTo>
                    <a:pt x="59" y="107"/>
                  </a:lnTo>
                  <a:lnTo>
                    <a:pt x="48" y="107"/>
                  </a:lnTo>
                  <a:lnTo>
                    <a:pt x="36" y="107"/>
                  </a:lnTo>
                  <a:lnTo>
                    <a:pt x="31" y="101"/>
                  </a:lnTo>
                  <a:lnTo>
                    <a:pt x="28" y="95"/>
                  </a:lnTo>
                  <a:lnTo>
                    <a:pt x="28" y="91"/>
                  </a:lnTo>
                  <a:lnTo>
                    <a:pt x="25" y="84"/>
                  </a:lnTo>
                  <a:lnTo>
                    <a:pt x="22" y="80"/>
                  </a:lnTo>
                  <a:lnTo>
                    <a:pt x="19" y="78"/>
                  </a:lnTo>
                  <a:lnTo>
                    <a:pt x="17" y="76"/>
                  </a:lnTo>
                  <a:lnTo>
                    <a:pt x="17" y="74"/>
                  </a:lnTo>
                  <a:lnTo>
                    <a:pt x="17" y="72"/>
                  </a:lnTo>
                  <a:lnTo>
                    <a:pt x="19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28" y="62"/>
                  </a:lnTo>
                  <a:lnTo>
                    <a:pt x="25" y="56"/>
                  </a:lnTo>
                  <a:lnTo>
                    <a:pt x="25" y="51"/>
                  </a:lnTo>
                  <a:lnTo>
                    <a:pt x="22" y="45"/>
                  </a:lnTo>
                  <a:lnTo>
                    <a:pt x="28" y="35"/>
                  </a:lnTo>
                  <a:lnTo>
                    <a:pt x="25" y="27"/>
                  </a:lnTo>
                  <a:lnTo>
                    <a:pt x="25" y="16"/>
                  </a:lnTo>
                  <a:lnTo>
                    <a:pt x="31" y="8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9" y="10"/>
                  </a:lnTo>
                  <a:lnTo>
                    <a:pt x="39" y="14"/>
                  </a:lnTo>
                  <a:lnTo>
                    <a:pt x="42" y="16"/>
                  </a:lnTo>
                  <a:lnTo>
                    <a:pt x="45" y="10"/>
                  </a:lnTo>
                  <a:lnTo>
                    <a:pt x="56" y="2"/>
                  </a:lnTo>
                  <a:lnTo>
                    <a:pt x="73" y="0"/>
                  </a:lnTo>
                  <a:lnTo>
                    <a:pt x="96" y="4"/>
                  </a:lnTo>
                  <a:lnTo>
                    <a:pt x="93" y="4"/>
                  </a:lnTo>
                  <a:lnTo>
                    <a:pt x="90" y="8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96" y="10"/>
                  </a:lnTo>
                  <a:lnTo>
                    <a:pt x="113" y="8"/>
                  </a:lnTo>
                  <a:lnTo>
                    <a:pt x="130" y="16"/>
                  </a:lnTo>
                  <a:lnTo>
                    <a:pt x="153" y="35"/>
                  </a:lnTo>
                  <a:lnTo>
                    <a:pt x="147" y="35"/>
                  </a:lnTo>
                  <a:lnTo>
                    <a:pt x="144" y="35"/>
                  </a:lnTo>
                  <a:lnTo>
                    <a:pt x="141" y="35"/>
                  </a:lnTo>
                  <a:lnTo>
                    <a:pt x="139" y="37"/>
                  </a:lnTo>
                  <a:lnTo>
                    <a:pt x="144" y="37"/>
                  </a:lnTo>
                  <a:lnTo>
                    <a:pt x="150" y="41"/>
                  </a:lnTo>
                  <a:lnTo>
                    <a:pt x="153" y="49"/>
                  </a:lnTo>
                  <a:lnTo>
                    <a:pt x="153" y="64"/>
                  </a:lnTo>
                  <a:lnTo>
                    <a:pt x="153" y="62"/>
                  </a:lnTo>
                  <a:lnTo>
                    <a:pt x="147" y="62"/>
                  </a:lnTo>
                  <a:lnTo>
                    <a:pt x="144" y="62"/>
                  </a:lnTo>
                  <a:lnTo>
                    <a:pt x="139" y="64"/>
                  </a:lnTo>
                  <a:lnTo>
                    <a:pt x="144" y="66"/>
                  </a:lnTo>
                  <a:lnTo>
                    <a:pt x="147" y="72"/>
                  </a:lnTo>
                  <a:lnTo>
                    <a:pt x="144" y="78"/>
                  </a:lnTo>
                  <a:lnTo>
                    <a:pt x="133" y="84"/>
                  </a:lnTo>
                  <a:lnTo>
                    <a:pt x="124" y="89"/>
                  </a:lnTo>
                  <a:lnTo>
                    <a:pt x="122" y="91"/>
                  </a:lnTo>
                  <a:lnTo>
                    <a:pt x="124" y="91"/>
                  </a:lnTo>
                  <a:lnTo>
                    <a:pt x="127" y="95"/>
                  </a:lnTo>
                  <a:lnTo>
                    <a:pt x="133" y="99"/>
                  </a:lnTo>
                  <a:lnTo>
                    <a:pt x="136" y="105"/>
                  </a:lnTo>
                  <a:lnTo>
                    <a:pt x="139" y="107"/>
                  </a:lnTo>
                  <a:lnTo>
                    <a:pt x="144" y="109"/>
                  </a:lnTo>
                  <a:lnTo>
                    <a:pt x="156" y="113"/>
                  </a:lnTo>
                  <a:lnTo>
                    <a:pt x="170" y="120"/>
                  </a:lnTo>
                  <a:lnTo>
                    <a:pt x="181" y="128"/>
                  </a:lnTo>
                  <a:lnTo>
                    <a:pt x="198" y="144"/>
                  </a:lnTo>
                  <a:lnTo>
                    <a:pt x="218" y="165"/>
                  </a:lnTo>
                  <a:lnTo>
                    <a:pt x="229" y="190"/>
                  </a:lnTo>
                  <a:lnTo>
                    <a:pt x="227" y="210"/>
                  </a:lnTo>
                  <a:lnTo>
                    <a:pt x="232" y="208"/>
                  </a:lnTo>
                  <a:lnTo>
                    <a:pt x="235" y="206"/>
                  </a:lnTo>
                  <a:lnTo>
                    <a:pt x="241" y="206"/>
                  </a:lnTo>
                  <a:lnTo>
                    <a:pt x="244" y="212"/>
                  </a:lnTo>
                  <a:lnTo>
                    <a:pt x="246" y="221"/>
                  </a:lnTo>
                  <a:lnTo>
                    <a:pt x="246" y="231"/>
                  </a:lnTo>
                  <a:lnTo>
                    <a:pt x="244" y="239"/>
                  </a:lnTo>
                  <a:lnTo>
                    <a:pt x="255" y="246"/>
                  </a:lnTo>
                  <a:lnTo>
                    <a:pt x="272" y="260"/>
                  </a:lnTo>
                  <a:lnTo>
                    <a:pt x="283" y="276"/>
                  </a:lnTo>
                  <a:lnTo>
                    <a:pt x="292" y="293"/>
                  </a:lnTo>
                  <a:lnTo>
                    <a:pt x="309" y="297"/>
                  </a:lnTo>
                  <a:lnTo>
                    <a:pt x="334" y="299"/>
                  </a:lnTo>
                  <a:lnTo>
                    <a:pt x="354" y="301"/>
                  </a:lnTo>
                  <a:lnTo>
                    <a:pt x="366" y="30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8" name="Freeform 61"/>
            <p:cNvSpPr>
              <a:spLocks/>
            </p:cNvSpPr>
            <p:nvPr/>
          </p:nvSpPr>
          <p:spPr bwMode="auto">
            <a:xfrm>
              <a:off x="912" y="3216"/>
              <a:ext cx="224" cy="101"/>
            </a:xfrm>
            <a:custGeom>
              <a:avLst/>
              <a:gdLst>
                <a:gd name="T0" fmla="*/ 141 w 224"/>
                <a:gd name="T1" fmla="*/ 41 h 101"/>
                <a:gd name="T2" fmla="*/ 167 w 224"/>
                <a:gd name="T3" fmla="*/ 16 h 101"/>
                <a:gd name="T4" fmla="*/ 178 w 224"/>
                <a:gd name="T5" fmla="*/ 4 h 101"/>
                <a:gd name="T6" fmla="*/ 198 w 224"/>
                <a:gd name="T7" fmla="*/ 0 h 101"/>
                <a:gd name="T8" fmla="*/ 221 w 224"/>
                <a:gd name="T9" fmla="*/ 14 h 101"/>
                <a:gd name="T10" fmla="*/ 221 w 224"/>
                <a:gd name="T11" fmla="*/ 35 h 101"/>
                <a:gd name="T12" fmla="*/ 210 w 224"/>
                <a:gd name="T13" fmla="*/ 51 h 101"/>
                <a:gd name="T14" fmla="*/ 190 w 224"/>
                <a:gd name="T15" fmla="*/ 78 h 101"/>
                <a:gd name="T16" fmla="*/ 181 w 224"/>
                <a:gd name="T17" fmla="*/ 86 h 101"/>
                <a:gd name="T18" fmla="*/ 173 w 224"/>
                <a:gd name="T19" fmla="*/ 80 h 101"/>
                <a:gd name="T20" fmla="*/ 167 w 224"/>
                <a:gd name="T21" fmla="*/ 86 h 101"/>
                <a:gd name="T22" fmla="*/ 156 w 224"/>
                <a:gd name="T23" fmla="*/ 95 h 101"/>
                <a:gd name="T24" fmla="*/ 141 w 224"/>
                <a:gd name="T25" fmla="*/ 101 h 101"/>
                <a:gd name="T26" fmla="*/ 107 w 224"/>
                <a:gd name="T27" fmla="*/ 95 h 101"/>
                <a:gd name="T28" fmla="*/ 88 w 224"/>
                <a:gd name="T29" fmla="*/ 82 h 101"/>
                <a:gd name="T30" fmla="*/ 62 w 224"/>
                <a:gd name="T31" fmla="*/ 72 h 101"/>
                <a:gd name="T32" fmla="*/ 39 w 224"/>
                <a:gd name="T33" fmla="*/ 72 h 101"/>
                <a:gd name="T34" fmla="*/ 19 w 224"/>
                <a:gd name="T35" fmla="*/ 74 h 101"/>
                <a:gd name="T36" fmla="*/ 11 w 224"/>
                <a:gd name="T37" fmla="*/ 68 h 101"/>
                <a:gd name="T38" fmla="*/ 5 w 224"/>
                <a:gd name="T39" fmla="*/ 62 h 101"/>
                <a:gd name="T40" fmla="*/ 2 w 224"/>
                <a:gd name="T41" fmla="*/ 57 h 101"/>
                <a:gd name="T42" fmla="*/ 0 w 224"/>
                <a:gd name="T43" fmla="*/ 53 h 101"/>
                <a:gd name="T44" fmla="*/ 0 w 224"/>
                <a:gd name="T45" fmla="*/ 47 h 101"/>
                <a:gd name="T46" fmla="*/ 5 w 224"/>
                <a:gd name="T47" fmla="*/ 37 h 101"/>
                <a:gd name="T48" fmla="*/ 17 w 224"/>
                <a:gd name="T49" fmla="*/ 37 h 101"/>
                <a:gd name="T50" fmla="*/ 17 w 224"/>
                <a:gd name="T51" fmla="*/ 33 h 101"/>
                <a:gd name="T52" fmla="*/ 22 w 224"/>
                <a:gd name="T53" fmla="*/ 31 h 101"/>
                <a:gd name="T54" fmla="*/ 31 w 224"/>
                <a:gd name="T55" fmla="*/ 33 h 101"/>
                <a:gd name="T56" fmla="*/ 39 w 224"/>
                <a:gd name="T57" fmla="*/ 35 h 101"/>
                <a:gd name="T58" fmla="*/ 51 w 224"/>
                <a:gd name="T59" fmla="*/ 41 h 101"/>
                <a:gd name="T60" fmla="*/ 56 w 224"/>
                <a:gd name="T61" fmla="*/ 45 h 101"/>
                <a:gd name="T62" fmla="*/ 65 w 224"/>
                <a:gd name="T63" fmla="*/ 51 h 101"/>
                <a:gd name="T64" fmla="*/ 76 w 224"/>
                <a:gd name="T65" fmla="*/ 53 h 101"/>
                <a:gd name="T66" fmla="*/ 105 w 224"/>
                <a:gd name="T67" fmla="*/ 57 h 101"/>
                <a:gd name="T68" fmla="*/ 127 w 224"/>
                <a:gd name="T69" fmla="*/ 55 h 101"/>
                <a:gd name="T70" fmla="*/ 139 w 224"/>
                <a:gd name="T71" fmla="*/ 57 h 101"/>
                <a:gd name="T72" fmla="*/ 139 w 224"/>
                <a:gd name="T73" fmla="*/ 55 h 101"/>
                <a:gd name="T74" fmla="*/ 133 w 224"/>
                <a:gd name="T75" fmla="*/ 51 h 1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4"/>
                <a:gd name="T115" fmla="*/ 0 h 101"/>
                <a:gd name="T116" fmla="*/ 224 w 224"/>
                <a:gd name="T117" fmla="*/ 101 h 10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4" h="101">
                  <a:moveTo>
                    <a:pt x="133" y="51"/>
                  </a:moveTo>
                  <a:lnTo>
                    <a:pt x="141" y="41"/>
                  </a:lnTo>
                  <a:lnTo>
                    <a:pt x="156" y="29"/>
                  </a:lnTo>
                  <a:lnTo>
                    <a:pt x="167" y="16"/>
                  </a:lnTo>
                  <a:lnTo>
                    <a:pt x="176" y="6"/>
                  </a:lnTo>
                  <a:lnTo>
                    <a:pt x="178" y="4"/>
                  </a:lnTo>
                  <a:lnTo>
                    <a:pt x="187" y="0"/>
                  </a:lnTo>
                  <a:lnTo>
                    <a:pt x="198" y="0"/>
                  </a:lnTo>
                  <a:lnTo>
                    <a:pt x="212" y="4"/>
                  </a:lnTo>
                  <a:lnTo>
                    <a:pt x="221" y="14"/>
                  </a:lnTo>
                  <a:lnTo>
                    <a:pt x="224" y="24"/>
                  </a:lnTo>
                  <a:lnTo>
                    <a:pt x="221" y="35"/>
                  </a:lnTo>
                  <a:lnTo>
                    <a:pt x="218" y="43"/>
                  </a:lnTo>
                  <a:lnTo>
                    <a:pt x="210" y="51"/>
                  </a:lnTo>
                  <a:lnTo>
                    <a:pt x="198" y="66"/>
                  </a:lnTo>
                  <a:lnTo>
                    <a:pt x="190" y="78"/>
                  </a:lnTo>
                  <a:lnTo>
                    <a:pt x="184" y="88"/>
                  </a:lnTo>
                  <a:lnTo>
                    <a:pt x="181" y="86"/>
                  </a:lnTo>
                  <a:lnTo>
                    <a:pt x="176" y="82"/>
                  </a:lnTo>
                  <a:lnTo>
                    <a:pt x="173" y="80"/>
                  </a:lnTo>
                  <a:lnTo>
                    <a:pt x="170" y="80"/>
                  </a:lnTo>
                  <a:lnTo>
                    <a:pt x="167" y="86"/>
                  </a:lnTo>
                  <a:lnTo>
                    <a:pt x="161" y="90"/>
                  </a:lnTo>
                  <a:lnTo>
                    <a:pt x="156" y="95"/>
                  </a:lnTo>
                  <a:lnTo>
                    <a:pt x="153" y="97"/>
                  </a:lnTo>
                  <a:lnTo>
                    <a:pt x="141" y="101"/>
                  </a:lnTo>
                  <a:lnTo>
                    <a:pt x="124" y="99"/>
                  </a:lnTo>
                  <a:lnTo>
                    <a:pt x="107" y="95"/>
                  </a:lnTo>
                  <a:lnTo>
                    <a:pt x="96" y="90"/>
                  </a:lnTo>
                  <a:lnTo>
                    <a:pt x="88" y="82"/>
                  </a:lnTo>
                  <a:lnTo>
                    <a:pt x="76" y="76"/>
                  </a:lnTo>
                  <a:lnTo>
                    <a:pt x="62" y="72"/>
                  </a:lnTo>
                  <a:lnTo>
                    <a:pt x="51" y="70"/>
                  </a:lnTo>
                  <a:lnTo>
                    <a:pt x="39" y="72"/>
                  </a:lnTo>
                  <a:lnTo>
                    <a:pt x="28" y="74"/>
                  </a:lnTo>
                  <a:lnTo>
                    <a:pt x="19" y="74"/>
                  </a:lnTo>
                  <a:lnTo>
                    <a:pt x="17" y="70"/>
                  </a:lnTo>
                  <a:lnTo>
                    <a:pt x="11" y="68"/>
                  </a:lnTo>
                  <a:lnTo>
                    <a:pt x="8" y="66"/>
                  </a:lnTo>
                  <a:lnTo>
                    <a:pt x="5" y="62"/>
                  </a:lnTo>
                  <a:lnTo>
                    <a:pt x="8" y="60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0" y="53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1"/>
                  </a:lnTo>
                  <a:lnTo>
                    <a:pt x="5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22" y="31"/>
                  </a:lnTo>
                  <a:lnTo>
                    <a:pt x="28" y="31"/>
                  </a:lnTo>
                  <a:lnTo>
                    <a:pt x="31" y="33"/>
                  </a:lnTo>
                  <a:lnTo>
                    <a:pt x="36" y="33"/>
                  </a:lnTo>
                  <a:lnTo>
                    <a:pt x="39" y="35"/>
                  </a:lnTo>
                  <a:lnTo>
                    <a:pt x="45" y="37"/>
                  </a:lnTo>
                  <a:lnTo>
                    <a:pt x="51" y="41"/>
                  </a:lnTo>
                  <a:lnTo>
                    <a:pt x="53" y="43"/>
                  </a:lnTo>
                  <a:lnTo>
                    <a:pt x="56" y="45"/>
                  </a:lnTo>
                  <a:lnTo>
                    <a:pt x="62" y="49"/>
                  </a:lnTo>
                  <a:lnTo>
                    <a:pt x="65" y="51"/>
                  </a:lnTo>
                  <a:lnTo>
                    <a:pt x="68" y="53"/>
                  </a:lnTo>
                  <a:lnTo>
                    <a:pt x="76" y="53"/>
                  </a:lnTo>
                  <a:lnTo>
                    <a:pt x="90" y="55"/>
                  </a:lnTo>
                  <a:lnTo>
                    <a:pt x="105" y="57"/>
                  </a:lnTo>
                  <a:lnTo>
                    <a:pt x="119" y="57"/>
                  </a:lnTo>
                  <a:lnTo>
                    <a:pt x="127" y="55"/>
                  </a:lnTo>
                  <a:lnTo>
                    <a:pt x="136" y="55"/>
                  </a:lnTo>
                  <a:lnTo>
                    <a:pt x="139" y="57"/>
                  </a:lnTo>
                  <a:lnTo>
                    <a:pt x="141" y="57"/>
                  </a:lnTo>
                  <a:lnTo>
                    <a:pt x="139" y="55"/>
                  </a:lnTo>
                  <a:lnTo>
                    <a:pt x="136" y="53"/>
                  </a:lnTo>
                  <a:lnTo>
                    <a:pt x="133" y="51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2928" y="2544"/>
            <a:ext cx="768" cy="8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Bitmap Image" r:id="rId4" imgW="1219370" imgH="1228571" progId="Paint.Picture">
                    <p:embed/>
                  </p:oleObj>
                </mc:Choice>
                <mc:Fallback>
                  <p:oleObj name="Bitmap Image" r:id="rId4" imgW="1219370" imgH="1228571" progId="Paint.Picture">
                    <p:embed/>
                    <p:pic>
                      <p:nvPicPr>
                        <p:cNvPr id="102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2544"/>
                          <a:ext cx="768" cy="8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8" name="WordArt 63" descr="Paper bag"/>
          <p:cNvSpPr>
            <a:spLocks noChangeArrowheads="1" noChangeShapeType="1" noTextEdit="1"/>
          </p:cNvSpPr>
          <p:nvPr/>
        </p:nvSpPr>
        <p:spPr bwMode="auto">
          <a:xfrm>
            <a:off x="3496747" y="236393"/>
            <a:ext cx="5549900" cy="1317194"/>
          </a:xfrm>
          <a:prstGeom prst="rect">
            <a:avLst/>
          </a:prstGeom>
        </p:spPr>
        <p:txBody>
          <a:bodyPr wrap="none" lIns="121903" tIns="60952" rIns="121903" bIns="60952" numCol="1" fromWordArt="1">
            <a:prstTxWarp prst="textPlain">
              <a:avLst>
                <a:gd name="adj" fmla="val 49501"/>
              </a:avLst>
            </a:prstTxWarp>
          </a:bodyPr>
          <a:lstStyle/>
          <a:p>
            <a:pPr algn="ctr"/>
            <a:r>
              <a:rPr lang="en-GB" sz="48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 you!</a:t>
            </a:r>
          </a:p>
          <a:p>
            <a:pPr algn="ctr"/>
            <a:r>
              <a:rPr lang="en-GB" sz="48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Goodbye!</a:t>
            </a:r>
          </a:p>
        </p:txBody>
      </p:sp>
    </p:spTree>
    <p:extLst>
      <p:ext uri="{BB962C8B-B14F-4D97-AF65-F5344CB8AC3E}">
        <p14:creationId xmlns:p14="http://schemas.microsoft.com/office/powerpoint/2010/main" val="3435177550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390163" y="166470"/>
            <a:ext cx="3964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CHATTING</a:t>
            </a:r>
            <a:endParaRPr lang="en-US" sz="40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297175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910445" y="925491"/>
            <a:ext cx="7050798" cy="669495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r>
              <a:rPr lang="en-US" sz="3200" b="1" dirty="0" smtClean="0">
                <a:latin typeface="+mn-lt"/>
                <a:ea typeface="+mn-ea"/>
                <a:cs typeface="+mn-cs"/>
              </a:rPr>
              <a:t>*  Answer the following </a:t>
            </a:r>
            <a:r>
              <a:rPr lang="en-US" sz="3200" b="1" dirty="0">
                <a:latin typeface="+mn-lt"/>
                <a:ea typeface="+mn-ea"/>
                <a:cs typeface="+mn-cs"/>
              </a:rPr>
              <a:t>questions:</a:t>
            </a:r>
            <a:br>
              <a:rPr lang="en-US" sz="3200" b="1" dirty="0">
                <a:latin typeface="+mn-lt"/>
                <a:ea typeface="+mn-ea"/>
                <a:cs typeface="+mn-cs"/>
              </a:rPr>
            </a:b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8936" y="1758488"/>
            <a:ext cx="11443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+ How do you say when you want </a:t>
            </a:r>
            <a:r>
              <a:rPr lang="en-US" sz="2800" dirty="0" err="1"/>
              <a:t>sb</a:t>
            </a:r>
            <a:r>
              <a:rPr lang="en-US" sz="2800" dirty="0"/>
              <a:t> to pass you a pen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748936" y="2912586"/>
            <a:ext cx="11173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+ How do you say when you want </a:t>
            </a:r>
            <a:r>
              <a:rPr lang="en-US" sz="2800" dirty="0" err="1"/>
              <a:t>sb</a:t>
            </a:r>
            <a:r>
              <a:rPr lang="en-US" sz="2800" dirty="0"/>
              <a:t> to tell you more about the music club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748936" y="3975397"/>
            <a:ext cx="11173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+ What will we do if we want to ask politely somebody to do </a:t>
            </a:r>
            <a:r>
              <a:rPr lang="en-US" sz="2800" dirty="0" err="1"/>
              <a:t>sth</a:t>
            </a:r>
            <a:r>
              <a:rPr lang="en-US" sz="2800" dirty="0"/>
              <a:t>?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053737" y="4816912"/>
            <a:ext cx="1132872" cy="534914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22044" y="4816912"/>
            <a:ext cx="51668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MAKING REQUESTS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0019" y="2320196"/>
            <a:ext cx="5339923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" marR="0" indent="-1905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Can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Could you pass me the pen?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0445" y="3420877"/>
            <a:ext cx="8190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Can/Could you tell me more about the English club?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46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3" grpId="0"/>
      <p:bldP spid="4" grpId="0"/>
      <p:bldP spid="7" grpId="0" animBg="1"/>
      <p:bldP spid="8" grpId="0"/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8" y="169354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TEENAGERS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87" y="2717566"/>
            <a:ext cx="5847261" cy="38981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776" y="2352072"/>
            <a:ext cx="4299802" cy="4185141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3761893" y="1414899"/>
            <a:ext cx="4505653" cy="625641"/>
          </a:xfrm>
          <a:prstGeom prst="roundRect">
            <a:avLst>
              <a:gd name="adj" fmla="val 42661"/>
            </a:avLst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250919"/>
            <a:ext cx="964452" cy="91649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294502" y="1532080"/>
            <a:ext cx="4045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95300" y="2521"/>
            <a:ext cx="407919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* EVERYDAY ENGLISH</a:t>
            </a:r>
            <a:endParaRPr lang="en-US" sz="32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12328" y="936813"/>
            <a:ext cx="502606" cy="502606"/>
          </a:xfrm>
          <a:prstGeom prst="roundRect">
            <a:avLst/>
          </a:prstGeom>
          <a:solidFill>
            <a:srgbClr val="EF4B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7805" y="927471"/>
            <a:ext cx="1124933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dialogues below.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Pay attention to the highlighted sentences.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5114" y="82423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38200" y="2121167"/>
            <a:ext cx="10001250" cy="157453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/>
              <a:t>Student</a:t>
            </a:r>
            <a:r>
              <a:rPr lang="en-US" dirty="0" smtClean="0"/>
              <a:t>: 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ea typeface="Times New Roman" panose="02020603050405020304" pitchFamily="18" charset="0"/>
              </a:rPr>
              <a:t>Can you tell me more about the music club, </a:t>
            </a:r>
            <a:r>
              <a:rPr lang="en-US" dirty="0" smtClean="0">
                <a:solidFill>
                  <a:srgbClr val="000000"/>
                </a:solidFill>
                <a:highlight>
                  <a:srgbClr val="FFFF00"/>
                </a:highlight>
                <a:ea typeface="Times New Roman" panose="02020603050405020304" pitchFamily="18" charset="0"/>
              </a:rPr>
              <a:t>please?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/>
              <a:t>School club leader</a:t>
            </a:r>
            <a:r>
              <a:rPr lang="en-US" dirty="0" smtClean="0"/>
              <a:t>: Certainly. It meets on Mondays and Thursdays.</a:t>
            </a:r>
          </a:p>
        </p:txBody>
      </p:sp>
      <p:pic>
        <p:nvPicPr>
          <p:cNvPr id="2" name="Track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34650" y="1328964"/>
            <a:ext cx="609600" cy="60960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809625" y="4045217"/>
            <a:ext cx="10515600" cy="1574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b="1" dirty="0" smtClean="0"/>
              <a:t>Student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0000"/>
                </a:solidFill>
                <a:highlight>
                  <a:srgbClr val="FFFF00"/>
                </a:highlight>
                <a:ea typeface="Times New Roman" panose="02020603050405020304" pitchFamily="18" charset="0"/>
              </a:rPr>
              <a:t>Could you tell me the time it meets?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b="1" dirty="0" smtClean="0"/>
              <a:t>School club leader</a:t>
            </a:r>
            <a:r>
              <a:rPr lang="en-US" dirty="0" smtClean="0"/>
              <a:t>: Yes, it’s after school, from 5:00 p.m. to 6:30 p.m.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000" b="92000" l="17476" r="79612">
                        <a14:foregroundMark x1="50485" y1="36000" x2="50485" y2="36000"/>
                      </a14:backgroundRemoval>
                    </a14:imgEffect>
                  </a14:imgLayer>
                </a14:imgProps>
              </a:ext>
            </a:extLst>
          </a:blip>
          <a:srcRect l="18801" t="11697" r="17121" b="10970"/>
          <a:stretch/>
        </p:blipFill>
        <p:spPr>
          <a:xfrm>
            <a:off x="180975" y="2261623"/>
            <a:ext cx="628650" cy="552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08" b="98649" l="8861" r="8860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75" y="4045217"/>
            <a:ext cx="75247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9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781500"/>
              </p:ext>
            </p:extLst>
          </p:nvPr>
        </p:nvGraphicFramePr>
        <p:xfrm>
          <a:off x="565529" y="1274957"/>
          <a:ext cx="11086011" cy="3097677"/>
        </p:xfrm>
        <a:graphic>
          <a:graphicData uri="http://schemas.openxmlformats.org/drawingml/2006/table">
            <a:tbl>
              <a:tblPr firstRow="1" firstCol="1" bandRow="1"/>
              <a:tblGrid>
                <a:gridCol w="4469205">
                  <a:extLst>
                    <a:ext uri="{9D8B030D-6E8A-4147-A177-3AD203B41FA5}">
                      <a16:colId xmlns:a16="http://schemas.microsoft.com/office/drawing/2014/main" val="1106798697"/>
                    </a:ext>
                  </a:extLst>
                </a:gridCol>
                <a:gridCol w="6616806">
                  <a:extLst>
                    <a:ext uri="{9D8B030D-6E8A-4147-A177-3AD203B41FA5}">
                      <a16:colId xmlns:a16="http://schemas.microsoft.com/office/drawing/2014/main" val="3020371258"/>
                    </a:ext>
                  </a:extLst>
                </a:gridCol>
              </a:tblGrid>
              <a:tr h="253993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Making requests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Examples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426572"/>
                  </a:ext>
                </a:extLst>
              </a:tr>
              <a:tr h="25490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- Can you…, please?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- Could you…(, please)?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l">
                        <a:lnSpc>
                          <a:spcPct val="150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- 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Can you tell me more about the music club, please? 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Could you tell me the time it meets? 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157935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75133" y="0"/>
            <a:ext cx="407919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* EVERYDAY ENGLISH</a:t>
            </a:r>
            <a:endParaRPr lang="en-US" sz="32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59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0049" y="854894"/>
            <a:ext cx="87836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conversations, using the cues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57445" y="83442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0230" y="71066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877956" y="1467785"/>
            <a:ext cx="107757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smtClean="0">
                <a:solidFill>
                  <a:srgbClr val="242021"/>
                </a:solidFill>
              </a:rPr>
              <a:t>Ask to borrow a book from your classmate.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smtClean="0"/>
              <a:t>Request some advice on how to do your science project.</a:t>
            </a:r>
            <a:endParaRPr lang="en-US" sz="3200" dirty="0" smtClean="0">
              <a:solidFill>
                <a:srgbClr val="24202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5133" y="0"/>
            <a:ext cx="407919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* EVERYDAY ENGLISH</a:t>
            </a:r>
            <a:endParaRPr lang="en-US" sz="32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58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0049" y="854894"/>
            <a:ext cx="87836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conversations, using the cues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57445" y="83442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0230" y="71066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1007265" y="1316559"/>
            <a:ext cx="107757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smtClean="0">
                <a:solidFill>
                  <a:srgbClr val="242021"/>
                </a:solidFill>
              </a:rPr>
              <a:t>Ask to borrow a book from your </a:t>
            </a:r>
            <a:r>
              <a:rPr lang="en-US" sz="3200" dirty="0" err="1" smtClean="0">
                <a:solidFill>
                  <a:srgbClr val="242021"/>
                </a:solidFill>
              </a:rPr>
              <a:t>classmat</a:t>
            </a:r>
            <a:endParaRPr lang="en-US" sz="3200" dirty="0" smtClean="0">
              <a:solidFill>
                <a:srgbClr val="242021"/>
              </a:solidFill>
            </a:endParaRPr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1060049" y="2609221"/>
            <a:ext cx="10439224" cy="239317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* Example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A: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rgbClr val="7030A0"/>
                </a:solidFill>
              </a:rPr>
              <a:t>Can </a:t>
            </a:r>
            <a:r>
              <a:rPr lang="en-US" b="1" i="1" dirty="0">
                <a:solidFill>
                  <a:srgbClr val="7030A0"/>
                </a:solidFill>
              </a:rPr>
              <a:t>you lend me your book that you finished reading, please</a:t>
            </a:r>
            <a:r>
              <a:rPr lang="en-US" b="1" i="1" dirty="0" smtClean="0">
                <a:solidFill>
                  <a:srgbClr val="7030A0"/>
                </a:solidFill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i="1" dirty="0" smtClean="0">
                <a:solidFill>
                  <a:srgbClr val="7030A0"/>
                </a:solidFill>
              </a:rPr>
              <a:t>B</a:t>
            </a:r>
            <a:r>
              <a:rPr lang="en-US" b="1" i="1" dirty="0">
                <a:solidFill>
                  <a:srgbClr val="7030A0"/>
                </a:solidFill>
              </a:rPr>
              <a:t>: Sure. Here you are!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5133" y="0"/>
            <a:ext cx="407919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* EVERYDAY ENGLISH</a:t>
            </a:r>
            <a:endParaRPr lang="en-US" sz="32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99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0049" y="854894"/>
            <a:ext cx="87836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conversations, using the cues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57445" y="83442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0230" y="71066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1007265" y="1316559"/>
            <a:ext cx="10775773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smtClean="0"/>
              <a:t>Request some advice on how to do your science project.</a:t>
            </a:r>
            <a:endParaRPr lang="en-US" sz="3200" dirty="0" smtClean="0">
              <a:solidFill>
                <a:srgbClr val="242021"/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775133" y="2156310"/>
            <a:ext cx="10614715" cy="794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Example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A: </a:t>
            </a:r>
            <a:r>
              <a:rPr lang="en-US" b="1" i="1" dirty="0" smtClean="0">
                <a:solidFill>
                  <a:srgbClr val="7030A0"/>
                </a:solidFill>
              </a:rPr>
              <a:t>Could </a:t>
            </a:r>
            <a:r>
              <a:rPr lang="en-US" b="1" i="1" dirty="0">
                <a:solidFill>
                  <a:srgbClr val="7030A0"/>
                </a:solidFill>
              </a:rPr>
              <a:t>you tell me how to start a science project</a:t>
            </a:r>
            <a:r>
              <a:rPr lang="en-US" b="1" i="1" dirty="0" smtClean="0">
                <a:solidFill>
                  <a:srgbClr val="7030A0"/>
                </a:solidFill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B:</a:t>
            </a:r>
            <a:r>
              <a:rPr lang="en-US" dirty="0"/>
              <a:t> </a:t>
            </a:r>
            <a:r>
              <a:rPr lang="en-US" b="1" i="1" dirty="0"/>
              <a:t>Certainly. You may go to the library and borrow some book about your science project and read carefully. It has all the </a:t>
            </a:r>
            <a:r>
              <a:rPr lang="en-US" b="1" i="1" dirty="0" err="1"/>
              <a:t>informations</a:t>
            </a:r>
            <a:r>
              <a:rPr lang="en-US" b="1" i="1" dirty="0"/>
              <a:t> that you need.</a:t>
            </a:r>
            <a:br>
              <a:rPr lang="en-US" b="1" i="1" dirty="0"/>
            </a:br>
            <a:r>
              <a:rPr lang="en-US" dirty="0"/>
              <a:t/>
            </a:r>
            <a:br>
              <a:rPr lang="en-US" dirty="0"/>
            </a:b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5133" y="0"/>
            <a:ext cx="407919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* EVERYDAY ENGLISH</a:t>
            </a:r>
            <a:endParaRPr lang="en-US" sz="32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8372" y="866298"/>
            <a:ext cx="502606" cy="502606"/>
          </a:xfrm>
          <a:prstGeom prst="roundRect">
            <a:avLst/>
          </a:prstGeom>
          <a:solidFill>
            <a:srgbClr val="EF4B66"/>
          </a:solidFill>
          <a:ln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764" y="795972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some posts on a forum about different social media and match the names of the posters with their activities.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1158" y="7619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41055" y="102944"/>
            <a:ext cx="741674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SOCIAL MEDIA POPULAR AMONG TEENS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49753"/>
          <a:stretch/>
        </p:blipFill>
        <p:spPr>
          <a:xfrm>
            <a:off x="191781" y="1745762"/>
            <a:ext cx="5632397" cy="199212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t="52382"/>
          <a:stretch/>
        </p:blipFill>
        <p:spPr>
          <a:xfrm>
            <a:off x="191781" y="3812146"/>
            <a:ext cx="5632397" cy="1887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49417"/>
          <a:stretch/>
        </p:blipFill>
        <p:spPr>
          <a:xfrm>
            <a:off x="5806730" y="1731291"/>
            <a:ext cx="6468397" cy="19791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t="50338"/>
          <a:stretch/>
        </p:blipFill>
        <p:spPr>
          <a:xfrm>
            <a:off x="5886268" y="3803366"/>
            <a:ext cx="6313929" cy="189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5151</TotalTime>
  <Words>587</Words>
  <Application>Microsoft Office PowerPoint</Application>
  <PresentationFormat>Widescreen</PresentationFormat>
  <Paragraphs>101</Paragraphs>
  <Slides>16</Slides>
  <Notes>11</Notes>
  <HiddenSlides>0</HiddenSlides>
  <MMClips>1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MS Gothic</vt:lpstr>
      <vt:lpstr>Arial</vt:lpstr>
      <vt:lpstr>Arial Black</vt:lpstr>
      <vt:lpstr>Arial Narrow</vt:lpstr>
      <vt:lpstr>Bahnschrift Condensed</vt:lpstr>
      <vt:lpstr>Calibri</vt:lpstr>
      <vt:lpstr>Calibri Light</vt:lpstr>
      <vt:lpstr>Myriad Pro</vt:lpstr>
      <vt:lpstr>OpenSans</vt:lpstr>
      <vt:lpstr>Times New Roman</vt:lpstr>
      <vt:lpstr>VNI-Ariston</vt:lpstr>
      <vt:lpstr>Wingdings</vt:lpstr>
      <vt:lpstr>Office Theme</vt:lpstr>
      <vt:lpstr>Bitmap Image</vt:lpstr>
      <vt:lpstr>PowerPoint Presentation</vt:lpstr>
      <vt:lpstr> *  Answer the following questions: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288</cp:revision>
  <dcterms:created xsi:type="dcterms:W3CDTF">2020-12-09T02:04:09Z</dcterms:created>
  <dcterms:modified xsi:type="dcterms:W3CDTF">2023-10-19T00:40:41Z</dcterms:modified>
</cp:coreProperties>
</file>